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43" r:id="rId2"/>
    <p:sldId id="3859" r:id="rId3"/>
    <p:sldId id="3758" r:id="rId4"/>
    <p:sldId id="3759" r:id="rId5"/>
    <p:sldId id="3760" r:id="rId6"/>
    <p:sldId id="3761" r:id="rId7"/>
    <p:sldId id="3762" r:id="rId8"/>
    <p:sldId id="3763" r:id="rId9"/>
    <p:sldId id="3786" r:id="rId10"/>
    <p:sldId id="3787" r:id="rId11"/>
    <p:sldId id="3860" r:id="rId12"/>
    <p:sldId id="3861" r:id="rId13"/>
    <p:sldId id="3862" r:id="rId14"/>
    <p:sldId id="3863" r:id="rId15"/>
    <p:sldId id="3864" r:id="rId16"/>
    <p:sldId id="3865" r:id="rId17"/>
    <p:sldId id="3866" r:id="rId18"/>
    <p:sldId id="3867" r:id="rId19"/>
    <p:sldId id="3868" r:id="rId20"/>
    <p:sldId id="3869" r:id="rId21"/>
    <p:sldId id="3870" r:id="rId22"/>
    <p:sldId id="3871" r:id="rId23"/>
    <p:sldId id="3872" r:id="rId24"/>
    <p:sldId id="3873" r:id="rId25"/>
    <p:sldId id="3874" r:id="rId26"/>
    <p:sldId id="3875" r:id="rId27"/>
    <p:sldId id="3876" r:id="rId28"/>
    <p:sldId id="3877" r:id="rId29"/>
    <p:sldId id="3878" r:id="rId30"/>
    <p:sldId id="3771" r:id="rId31"/>
    <p:sldId id="3788" r:id="rId32"/>
    <p:sldId id="3879" r:id="rId33"/>
    <p:sldId id="3880" r:id="rId34"/>
    <p:sldId id="3881" r:id="rId35"/>
    <p:sldId id="3882" r:id="rId36"/>
    <p:sldId id="3883" r:id="rId37"/>
    <p:sldId id="3884" r:id="rId38"/>
    <p:sldId id="3885" r:id="rId39"/>
    <p:sldId id="3886" r:id="rId40"/>
    <p:sldId id="3887" r:id="rId41"/>
    <p:sldId id="3888" r:id="rId42"/>
    <p:sldId id="3889" r:id="rId43"/>
    <p:sldId id="3890" r:id="rId44"/>
    <p:sldId id="3891" r:id="rId45"/>
    <p:sldId id="3904" r:id="rId46"/>
    <p:sldId id="3903" r:id="rId47"/>
    <p:sldId id="3905" r:id="rId48"/>
    <p:sldId id="3892" r:id="rId49"/>
    <p:sldId id="3893" r:id="rId50"/>
    <p:sldId id="3894" r:id="rId51"/>
    <p:sldId id="3895" r:id="rId52"/>
    <p:sldId id="3896" r:id="rId53"/>
    <p:sldId id="3897" r:id="rId54"/>
    <p:sldId id="3898" r:id="rId55"/>
    <p:sldId id="3899" r:id="rId56"/>
    <p:sldId id="3900" r:id="rId57"/>
    <p:sldId id="3901" r:id="rId58"/>
    <p:sldId id="3902" r:id="rId59"/>
    <p:sldId id="3907" r:id="rId60"/>
    <p:sldId id="3906" r:id="rId61"/>
    <p:sldId id="3916" r:id="rId62"/>
    <p:sldId id="3908" r:id="rId63"/>
    <p:sldId id="3909" r:id="rId64"/>
    <p:sldId id="3910" r:id="rId65"/>
    <p:sldId id="3911" r:id="rId66"/>
    <p:sldId id="3912" r:id="rId67"/>
    <p:sldId id="3913" r:id="rId68"/>
    <p:sldId id="3914" r:id="rId69"/>
    <p:sldId id="3915" r:id="rId70"/>
    <p:sldId id="3754" r:id="rId71"/>
    <p:sldId id="382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839A5-9174-4384-8C55-B283AFB1C512}" v="358" dt="2019-10-04T04:57:53.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19" autoAdjust="0"/>
  </p:normalViewPr>
  <p:slideViewPr>
    <p:cSldViewPr snapToGrid="0">
      <p:cViewPr>
        <p:scale>
          <a:sx n="75" d="100"/>
          <a:sy n="75" d="100"/>
        </p:scale>
        <p:origin x="1164" y="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Angus" userId="5223f690-cab0-4654-971f-074d92da8191" providerId="ADAL" clId="{833839A5-9174-4384-8C55-B283AFB1C512}"/>
    <pc:docChg chg="undo custSel addSld delSld modSld sldOrd">
      <pc:chgData name="Richard Angus" userId="5223f690-cab0-4654-971f-074d92da8191" providerId="ADAL" clId="{833839A5-9174-4384-8C55-B283AFB1C512}" dt="2019-10-04T04:58:02.221" v="2420" actId="20577"/>
      <pc:docMkLst>
        <pc:docMk/>
      </pc:docMkLst>
      <pc:sldChg chg="modSp">
        <pc:chgData name="Richard Angus" userId="5223f690-cab0-4654-971f-074d92da8191" providerId="ADAL" clId="{833839A5-9174-4384-8C55-B283AFB1C512}" dt="2019-10-01T09:56:19.605" v="19" actId="20577"/>
        <pc:sldMkLst>
          <pc:docMk/>
          <pc:sldMk cId="1721688724" sldId="3743"/>
        </pc:sldMkLst>
        <pc:spChg chg="mod">
          <ac:chgData name="Richard Angus" userId="5223f690-cab0-4654-971f-074d92da8191" providerId="ADAL" clId="{833839A5-9174-4384-8C55-B283AFB1C512}" dt="2019-10-01T09:56:19.605" v="19" actId="20577"/>
          <ac:spMkLst>
            <pc:docMk/>
            <pc:sldMk cId="1721688724" sldId="3743"/>
            <ac:spMk id="7" creationId="{B1069BD4-79AF-4731-BB22-1B77F1ECF016}"/>
          </ac:spMkLst>
        </pc:spChg>
      </pc:sldChg>
      <pc:sldChg chg="modSp">
        <pc:chgData name="Richard Angus" userId="5223f690-cab0-4654-971f-074d92da8191" providerId="ADAL" clId="{833839A5-9174-4384-8C55-B283AFB1C512}" dt="2019-10-03T10:00:40.340" v="2349" actId="20577"/>
        <pc:sldMkLst>
          <pc:docMk/>
          <pc:sldMk cId="652239733" sldId="3754"/>
        </pc:sldMkLst>
        <pc:spChg chg="mod">
          <ac:chgData name="Richard Angus" userId="5223f690-cab0-4654-971f-074d92da8191" providerId="ADAL" clId="{833839A5-9174-4384-8C55-B283AFB1C512}" dt="2019-10-03T10:00:40.340" v="2349" actId="20577"/>
          <ac:spMkLst>
            <pc:docMk/>
            <pc:sldMk cId="652239733" sldId="3754"/>
            <ac:spMk id="3" creationId="{91C8CEF2-B403-444E-8543-5C0846579397}"/>
          </ac:spMkLst>
        </pc:spChg>
      </pc:sldChg>
      <pc:sldChg chg="addSp delSp modSp modNotesTx">
        <pc:chgData name="Richard Angus" userId="5223f690-cab0-4654-971f-074d92da8191" providerId="ADAL" clId="{833839A5-9174-4384-8C55-B283AFB1C512}" dt="2019-10-01T10:15:52.546" v="175" actId="1076"/>
        <pc:sldMkLst>
          <pc:docMk/>
          <pc:sldMk cId="794979549" sldId="3758"/>
        </pc:sldMkLst>
        <pc:spChg chg="mod">
          <ac:chgData name="Richard Angus" userId="5223f690-cab0-4654-971f-074d92da8191" providerId="ADAL" clId="{833839A5-9174-4384-8C55-B283AFB1C512}" dt="2019-10-01T10:07:39.722" v="128"/>
          <ac:spMkLst>
            <pc:docMk/>
            <pc:sldMk cId="794979549" sldId="3758"/>
            <ac:spMk id="4" creationId="{71AD86E1-F76A-4112-9EC9-A0D341A7FEFF}"/>
          </ac:spMkLst>
        </pc:spChg>
        <pc:spChg chg="add del">
          <ac:chgData name="Richard Angus" userId="5223f690-cab0-4654-971f-074d92da8191" providerId="ADAL" clId="{833839A5-9174-4384-8C55-B283AFB1C512}" dt="2019-10-01T10:08:13.581" v="131"/>
          <ac:spMkLst>
            <pc:docMk/>
            <pc:sldMk cId="794979549" sldId="3758"/>
            <ac:spMk id="5" creationId="{CAADA8A3-3F74-4D2B-80E5-C2611EE0932E}"/>
          </ac:spMkLst>
        </pc:spChg>
        <pc:picChg chg="del">
          <ac:chgData name="Richard Angus" userId="5223f690-cab0-4654-971f-074d92da8191" providerId="ADAL" clId="{833839A5-9174-4384-8C55-B283AFB1C512}" dt="2019-10-01T10:08:11.293" v="129" actId="478"/>
          <ac:picMkLst>
            <pc:docMk/>
            <pc:sldMk cId="794979549" sldId="3758"/>
            <ac:picMk id="2" creationId="{10AD94AB-DA37-41A4-B823-9E7756C70620}"/>
          </ac:picMkLst>
        </pc:picChg>
        <pc:picChg chg="add mod">
          <ac:chgData name="Richard Angus" userId="5223f690-cab0-4654-971f-074d92da8191" providerId="ADAL" clId="{833839A5-9174-4384-8C55-B283AFB1C512}" dt="2019-10-01T10:08:55.651" v="136" actId="1076"/>
          <ac:picMkLst>
            <pc:docMk/>
            <pc:sldMk cId="794979549" sldId="3758"/>
            <ac:picMk id="7" creationId="{65885369-6122-4FAB-8F97-D360D62787DF}"/>
          </ac:picMkLst>
        </pc:picChg>
        <pc:picChg chg="add mod">
          <ac:chgData name="Richard Angus" userId="5223f690-cab0-4654-971f-074d92da8191" providerId="ADAL" clId="{833839A5-9174-4384-8C55-B283AFB1C512}" dt="2019-10-01T10:15:52.546" v="175" actId="1076"/>
          <ac:picMkLst>
            <pc:docMk/>
            <pc:sldMk cId="794979549" sldId="3758"/>
            <ac:picMk id="9" creationId="{8B64FEAA-415A-4921-9FEE-EA7760B0C8D3}"/>
          </ac:picMkLst>
        </pc:picChg>
        <pc:picChg chg="del">
          <ac:chgData name="Richard Angus" userId="5223f690-cab0-4654-971f-074d92da8191" providerId="ADAL" clId="{833839A5-9174-4384-8C55-B283AFB1C512}" dt="2019-10-01T10:15:31.949" v="172" actId="478"/>
          <ac:picMkLst>
            <pc:docMk/>
            <pc:sldMk cId="794979549" sldId="3758"/>
            <ac:picMk id="10" creationId="{DE22C3CB-272A-4229-B763-58AB4B70FC2B}"/>
          </ac:picMkLst>
        </pc:picChg>
      </pc:sldChg>
      <pc:sldChg chg="addSp delSp modSp">
        <pc:chgData name="Richard Angus" userId="5223f690-cab0-4654-971f-074d92da8191" providerId="ADAL" clId="{833839A5-9174-4384-8C55-B283AFB1C512}" dt="2019-10-01T10:25:39.853" v="219" actId="1076"/>
        <pc:sldMkLst>
          <pc:docMk/>
          <pc:sldMk cId="3727351893" sldId="3759"/>
        </pc:sldMkLst>
        <pc:spChg chg="add del">
          <ac:chgData name="Richard Angus" userId="5223f690-cab0-4654-971f-074d92da8191" providerId="ADAL" clId="{833839A5-9174-4384-8C55-B283AFB1C512}" dt="2019-10-01T10:21:05.160" v="180"/>
          <ac:spMkLst>
            <pc:docMk/>
            <pc:sldMk cId="3727351893" sldId="3759"/>
            <ac:spMk id="2" creationId="{7623B4CF-2726-47C2-B726-8850D96BE7F7}"/>
          </ac:spMkLst>
        </pc:spChg>
        <pc:spChg chg="mod">
          <ac:chgData name="Richard Angus" userId="5223f690-cab0-4654-971f-074d92da8191" providerId="ADAL" clId="{833839A5-9174-4384-8C55-B283AFB1C512}" dt="2019-10-01T10:20:34.756" v="177"/>
          <ac:spMkLst>
            <pc:docMk/>
            <pc:sldMk cId="3727351893" sldId="3759"/>
            <ac:spMk id="4" creationId="{71AD86E1-F76A-4112-9EC9-A0D341A7FEFF}"/>
          </ac:spMkLst>
        </pc:spChg>
        <pc:spChg chg="add del mod">
          <ac:chgData name="Richard Angus" userId="5223f690-cab0-4654-971f-074d92da8191" providerId="ADAL" clId="{833839A5-9174-4384-8C55-B283AFB1C512}" dt="2019-10-01T10:21:23.766" v="187" actId="478"/>
          <ac:spMkLst>
            <pc:docMk/>
            <pc:sldMk cId="3727351893" sldId="3759"/>
            <ac:spMk id="5" creationId="{D16B4392-1438-45C7-85A6-AA53267788D8}"/>
          </ac:spMkLst>
        </pc:spChg>
        <pc:spChg chg="add del">
          <ac:chgData name="Richard Angus" userId="5223f690-cab0-4654-971f-074d92da8191" providerId="ADAL" clId="{833839A5-9174-4384-8C55-B283AFB1C512}" dt="2019-10-01T10:21:15.046" v="183"/>
          <ac:spMkLst>
            <pc:docMk/>
            <pc:sldMk cId="3727351893" sldId="3759"/>
            <ac:spMk id="6" creationId="{C7269D2C-9574-4E44-8429-B10B0266DBA5}"/>
          </ac:spMkLst>
        </pc:spChg>
        <pc:spChg chg="add del">
          <ac:chgData name="Richard Angus" userId="5223f690-cab0-4654-971f-074d92da8191" providerId="ADAL" clId="{833839A5-9174-4384-8C55-B283AFB1C512}" dt="2019-10-01T10:21:18.665" v="186"/>
          <ac:spMkLst>
            <pc:docMk/>
            <pc:sldMk cId="3727351893" sldId="3759"/>
            <ac:spMk id="7" creationId="{91767DC5-10B0-444E-AC12-A0C676BAC80D}"/>
          </ac:spMkLst>
        </pc:spChg>
        <pc:spChg chg="add del mod">
          <ac:chgData name="Richard Angus" userId="5223f690-cab0-4654-971f-074d92da8191" providerId="ADAL" clId="{833839A5-9174-4384-8C55-B283AFB1C512}" dt="2019-10-01T10:21:40.176" v="191" actId="478"/>
          <ac:spMkLst>
            <pc:docMk/>
            <pc:sldMk cId="3727351893" sldId="3759"/>
            <ac:spMk id="9" creationId="{A34BE835-C5AA-4A58-81B1-F0DFA33D9926}"/>
          </ac:spMkLst>
        </pc:spChg>
        <pc:spChg chg="add del">
          <ac:chgData name="Richard Angus" userId="5223f690-cab0-4654-971f-074d92da8191" providerId="ADAL" clId="{833839A5-9174-4384-8C55-B283AFB1C512}" dt="2019-10-01T10:21:34.379" v="190"/>
          <ac:spMkLst>
            <pc:docMk/>
            <pc:sldMk cId="3727351893" sldId="3759"/>
            <ac:spMk id="11" creationId="{1366A8B4-B1DF-4EF7-95EB-C61479F0D765}"/>
          </ac:spMkLst>
        </pc:spChg>
        <pc:spChg chg="add del mod">
          <ac:chgData name="Richard Angus" userId="5223f690-cab0-4654-971f-074d92da8191" providerId="ADAL" clId="{833839A5-9174-4384-8C55-B283AFB1C512}" dt="2019-10-01T10:22:16.460" v="199" actId="478"/>
          <ac:spMkLst>
            <pc:docMk/>
            <pc:sldMk cId="3727351893" sldId="3759"/>
            <ac:spMk id="13" creationId="{36ECEC74-A01A-4DDF-B712-38339DC754AD}"/>
          </ac:spMkLst>
        </pc:spChg>
        <pc:spChg chg="add del">
          <ac:chgData name="Richard Angus" userId="5223f690-cab0-4654-971f-074d92da8191" providerId="ADAL" clId="{833839A5-9174-4384-8C55-B283AFB1C512}" dt="2019-10-01T10:21:55.628" v="194"/>
          <ac:spMkLst>
            <pc:docMk/>
            <pc:sldMk cId="3727351893" sldId="3759"/>
            <ac:spMk id="14" creationId="{828123B0-C26C-44B1-A00C-CD25C3AF4EEC}"/>
          </ac:spMkLst>
        </pc:spChg>
        <pc:spChg chg="add del">
          <ac:chgData name="Richard Angus" userId="5223f690-cab0-4654-971f-074d92da8191" providerId="ADAL" clId="{833839A5-9174-4384-8C55-B283AFB1C512}" dt="2019-10-01T10:22:07.304" v="196"/>
          <ac:spMkLst>
            <pc:docMk/>
            <pc:sldMk cId="3727351893" sldId="3759"/>
            <ac:spMk id="15" creationId="{4763994A-6637-45D6-A033-05531BF80588}"/>
          </ac:spMkLst>
        </pc:spChg>
        <pc:spChg chg="add mod">
          <ac:chgData name="Richard Angus" userId="5223f690-cab0-4654-971f-074d92da8191" providerId="ADAL" clId="{833839A5-9174-4384-8C55-B283AFB1C512}" dt="2019-10-01T10:22:54.037" v="209" actId="1076"/>
          <ac:spMkLst>
            <pc:docMk/>
            <pc:sldMk cId="3727351893" sldId="3759"/>
            <ac:spMk id="16" creationId="{1E98A4EE-F985-4CB2-AE55-60EBBEDFE526}"/>
          </ac:spMkLst>
        </pc:spChg>
        <pc:spChg chg="add mod">
          <ac:chgData name="Richard Angus" userId="5223f690-cab0-4654-971f-074d92da8191" providerId="ADAL" clId="{833839A5-9174-4384-8C55-B283AFB1C512}" dt="2019-10-01T10:24:19.733" v="210" actId="571"/>
          <ac:spMkLst>
            <pc:docMk/>
            <pc:sldMk cId="3727351893" sldId="3759"/>
            <ac:spMk id="17" creationId="{F73B81EA-F592-4FB0-AC0C-C90232B96610}"/>
          </ac:spMkLst>
        </pc:spChg>
        <pc:spChg chg="add del">
          <ac:chgData name="Richard Angus" userId="5223f690-cab0-4654-971f-074d92da8191" providerId="ADAL" clId="{833839A5-9174-4384-8C55-B283AFB1C512}" dt="2019-10-01T10:24:55.408" v="212"/>
          <ac:spMkLst>
            <pc:docMk/>
            <pc:sldMk cId="3727351893" sldId="3759"/>
            <ac:spMk id="18" creationId="{116B7C3F-810F-404B-B167-FFDC94F99E7C}"/>
          </ac:spMkLst>
        </pc:spChg>
        <pc:picChg chg="del">
          <ac:chgData name="Richard Angus" userId="5223f690-cab0-4654-971f-074d92da8191" providerId="ADAL" clId="{833839A5-9174-4384-8C55-B283AFB1C512}" dt="2019-10-01T10:21:03.512" v="178" actId="478"/>
          <ac:picMkLst>
            <pc:docMk/>
            <pc:sldMk cId="3727351893" sldId="3759"/>
            <ac:picMk id="8" creationId="{F1C6DB45-E5C1-40A3-AEFA-C33AAB1F12E5}"/>
          </ac:picMkLst>
        </pc:picChg>
        <pc:picChg chg="add mod">
          <ac:chgData name="Richard Angus" userId="5223f690-cab0-4654-971f-074d92da8191" providerId="ADAL" clId="{833839A5-9174-4384-8C55-B283AFB1C512}" dt="2019-10-01T10:25:39.853" v="219" actId="1076"/>
          <ac:picMkLst>
            <pc:docMk/>
            <pc:sldMk cId="3727351893" sldId="3759"/>
            <ac:picMk id="20" creationId="{F223A45A-3FB5-4713-9E71-D2E0FFD8A152}"/>
          </ac:picMkLst>
        </pc:picChg>
      </pc:sldChg>
      <pc:sldChg chg="addSp delSp modSp">
        <pc:chgData name="Richard Angus" userId="5223f690-cab0-4654-971f-074d92da8191" providerId="ADAL" clId="{833839A5-9174-4384-8C55-B283AFB1C512}" dt="2019-10-01T10:28:11.938" v="231" actId="1076"/>
        <pc:sldMkLst>
          <pc:docMk/>
          <pc:sldMk cId="403256529" sldId="3760"/>
        </pc:sldMkLst>
        <pc:spChg chg="mod">
          <ac:chgData name="Richard Angus" userId="5223f690-cab0-4654-971f-074d92da8191" providerId="ADAL" clId="{833839A5-9174-4384-8C55-B283AFB1C512}" dt="2019-10-01T10:27:20.598" v="220"/>
          <ac:spMkLst>
            <pc:docMk/>
            <pc:sldMk cId="403256529" sldId="3760"/>
            <ac:spMk id="4" creationId="{71AD86E1-F76A-4112-9EC9-A0D341A7FEFF}"/>
          </ac:spMkLst>
        </pc:spChg>
        <pc:picChg chg="add del mod">
          <ac:chgData name="Richard Angus" userId="5223f690-cab0-4654-971f-074d92da8191" providerId="ADAL" clId="{833839A5-9174-4384-8C55-B283AFB1C512}" dt="2019-10-01T10:28:01.867" v="227" actId="478"/>
          <ac:picMkLst>
            <pc:docMk/>
            <pc:sldMk cId="403256529" sldId="3760"/>
            <ac:picMk id="5" creationId="{488F5A1A-2ECF-4401-9E9E-834A3615D923}"/>
          </ac:picMkLst>
        </pc:picChg>
        <pc:picChg chg="add mod">
          <ac:chgData name="Richard Angus" userId="5223f690-cab0-4654-971f-074d92da8191" providerId="ADAL" clId="{833839A5-9174-4384-8C55-B283AFB1C512}" dt="2019-10-01T10:28:11.938" v="231" actId="1076"/>
          <ac:picMkLst>
            <pc:docMk/>
            <pc:sldMk cId="403256529" sldId="3760"/>
            <ac:picMk id="7" creationId="{54696DBE-BEF2-4A47-A5FD-025B8E52B257}"/>
          </ac:picMkLst>
        </pc:picChg>
        <pc:picChg chg="del">
          <ac:chgData name="Richard Angus" userId="5223f690-cab0-4654-971f-074d92da8191" providerId="ADAL" clId="{833839A5-9174-4384-8C55-B283AFB1C512}" dt="2019-10-01T10:27:28.673" v="221" actId="478"/>
          <ac:picMkLst>
            <pc:docMk/>
            <pc:sldMk cId="403256529" sldId="3760"/>
            <ac:picMk id="13" creationId="{B09FA894-87C5-4CA6-ADBA-A2D85DB685D9}"/>
          </ac:picMkLst>
        </pc:picChg>
        <pc:picChg chg="del">
          <ac:chgData name="Richard Angus" userId="5223f690-cab0-4654-971f-074d92da8191" providerId="ADAL" clId="{833839A5-9174-4384-8C55-B283AFB1C512}" dt="2019-10-01T10:27:29.322" v="222" actId="478"/>
          <ac:picMkLst>
            <pc:docMk/>
            <pc:sldMk cId="403256529" sldId="3760"/>
            <ac:picMk id="15" creationId="{A1475D0F-3A54-4DF7-BC71-FCA240669D8F}"/>
          </ac:picMkLst>
        </pc:picChg>
      </pc:sldChg>
      <pc:sldChg chg="addSp delSp modSp">
        <pc:chgData name="Richard Angus" userId="5223f690-cab0-4654-971f-074d92da8191" providerId="ADAL" clId="{833839A5-9174-4384-8C55-B283AFB1C512}" dt="2019-10-01T10:33:23.459" v="262" actId="1076"/>
        <pc:sldMkLst>
          <pc:docMk/>
          <pc:sldMk cId="1023138530" sldId="3761"/>
        </pc:sldMkLst>
        <pc:spChg chg="mod">
          <ac:chgData name="Richard Angus" userId="5223f690-cab0-4654-971f-074d92da8191" providerId="ADAL" clId="{833839A5-9174-4384-8C55-B283AFB1C512}" dt="2019-10-01T10:32:52.663" v="253" actId="14100"/>
          <ac:spMkLst>
            <pc:docMk/>
            <pc:sldMk cId="1023138530" sldId="3761"/>
            <ac:spMk id="3" creationId="{FAC28D53-1C1C-40D9-9E34-66DD055EE352}"/>
          </ac:spMkLst>
        </pc:spChg>
        <pc:spChg chg="mod">
          <ac:chgData name="Richard Angus" userId="5223f690-cab0-4654-971f-074d92da8191" providerId="ADAL" clId="{833839A5-9174-4384-8C55-B283AFB1C512}" dt="2019-10-01T10:29:14.382" v="232"/>
          <ac:spMkLst>
            <pc:docMk/>
            <pc:sldMk cId="1023138530" sldId="3761"/>
            <ac:spMk id="4" creationId="{71AD86E1-F76A-4112-9EC9-A0D341A7FEFF}"/>
          </ac:spMkLst>
        </pc:spChg>
        <pc:spChg chg="add mod">
          <ac:chgData name="Richard Angus" userId="5223f690-cab0-4654-971f-074d92da8191" providerId="ADAL" clId="{833839A5-9174-4384-8C55-B283AFB1C512}" dt="2019-10-01T10:33:00.104" v="256" actId="20577"/>
          <ac:spMkLst>
            <pc:docMk/>
            <pc:sldMk cId="1023138530" sldId="3761"/>
            <ac:spMk id="12" creationId="{FC30CE81-1411-4764-B5F7-5DA149466D96}"/>
          </ac:spMkLst>
        </pc:spChg>
        <pc:picChg chg="add mod">
          <ac:chgData name="Richard Angus" userId="5223f690-cab0-4654-971f-074d92da8191" providerId="ADAL" clId="{833839A5-9174-4384-8C55-B283AFB1C512}" dt="2019-10-01T10:33:23.459" v="262" actId="1076"/>
          <ac:picMkLst>
            <pc:docMk/>
            <pc:sldMk cId="1023138530" sldId="3761"/>
            <ac:picMk id="5" creationId="{6F8FA931-2559-4D4F-8D73-0E956C781F21}"/>
          </ac:picMkLst>
        </pc:picChg>
        <pc:picChg chg="del">
          <ac:chgData name="Richard Angus" userId="5223f690-cab0-4654-971f-074d92da8191" providerId="ADAL" clId="{833839A5-9174-4384-8C55-B283AFB1C512}" dt="2019-10-01T10:29:29.163" v="233" actId="478"/>
          <ac:picMkLst>
            <pc:docMk/>
            <pc:sldMk cId="1023138530" sldId="3761"/>
            <ac:picMk id="7" creationId="{93FDD09C-7B14-4E71-9F0B-82160F31EB80}"/>
          </ac:picMkLst>
        </pc:picChg>
        <pc:picChg chg="add mod">
          <ac:chgData name="Richard Angus" userId="5223f690-cab0-4654-971f-074d92da8191" providerId="ADAL" clId="{833839A5-9174-4384-8C55-B283AFB1C512}" dt="2019-10-01T10:33:16.200" v="261" actId="1076"/>
          <ac:picMkLst>
            <pc:docMk/>
            <pc:sldMk cId="1023138530" sldId="3761"/>
            <ac:picMk id="8" creationId="{399943CA-AFE7-4920-B196-13AAEEA9ABAB}"/>
          </ac:picMkLst>
        </pc:picChg>
        <pc:picChg chg="del">
          <ac:chgData name="Richard Angus" userId="5223f690-cab0-4654-971f-074d92da8191" providerId="ADAL" clId="{833839A5-9174-4384-8C55-B283AFB1C512}" dt="2019-10-01T10:32:36.224" v="244" actId="478"/>
          <ac:picMkLst>
            <pc:docMk/>
            <pc:sldMk cId="1023138530" sldId="3761"/>
            <ac:picMk id="11" creationId="{EE00D9D1-713F-45B2-9D30-2BE7A1D6FDC8}"/>
          </ac:picMkLst>
        </pc:picChg>
        <pc:picChg chg="del">
          <ac:chgData name="Richard Angus" userId="5223f690-cab0-4654-971f-074d92da8191" providerId="ADAL" clId="{833839A5-9174-4384-8C55-B283AFB1C512}" dt="2019-10-01T10:32:35.170" v="243" actId="478"/>
          <ac:picMkLst>
            <pc:docMk/>
            <pc:sldMk cId="1023138530" sldId="3761"/>
            <ac:picMk id="13" creationId="{791A4761-09E0-421A-9E99-09963E8F5FCE}"/>
          </ac:picMkLst>
        </pc:picChg>
      </pc:sldChg>
      <pc:sldChg chg="addSp delSp modSp modNotesTx">
        <pc:chgData name="Richard Angus" userId="5223f690-cab0-4654-971f-074d92da8191" providerId="ADAL" clId="{833839A5-9174-4384-8C55-B283AFB1C512}" dt="2019-10-01T10:44:49.789" v="301" actId="1076"/>
        <pc:sldMkLst>
          <pc:docMk/>
          <pc:sldMk cId="459649003" sldId="3762"/>
        </pc:sldMkLst>
        <pc:spChg chg="mod">
          <ac:chgData name="Richard Angus" userId="5223f690-cab0-4654-971f-074d92da8191" providerId="ADAL" clId="{833839A5-9174-4384-8C55-B283AFB1C512}" dt="2019-10-01T10:41:52.887" v="296" actId="20577"/>
          <ac:spMkLst>
            <pc:docMk/>
            <pc:sldMk cId="459649003" sldId="3762"/>
            <ac:spMk id="3" creationId="{FAC28D53-1C1C-40D9-9E34-66DD055EE352}"/>
          </ac:spMkLst>
        </pc:spChg>
        <pc:spChg chg="mod">
          <ac:chgData name="Richard Angus" userId="5223f690-cab0-4654-971f-074d92da8191" providerId="ADAL" clId="{833839A5-9174-4384-8C55-B283AFB1C512}" dt="2019-10-01T10:40:06.639" v="263"/>
          <ac:spMkLst>
            <pc:docMk/>
            <pc:sldMk cId="459649003" sldId="3762"/>
            <ac:spMk id="4" creationId="{71AD86E1-F76A-4112-9EC9-A0D341A7FEFF}"/>
          </ac:spMkLst>
        </pc:spChg>
        <pc:spChg chg="mod">
          <ac:chgData name="Richard Angus" userId="5223f690-cab0-4654-971f-074d92da8191" providerId="ADAL" clId="{833839A5-9174-4384-8C55-B283AFB1C512}" dt="2019-10-01T10:41:31.092" v="289" actId="14100"/>
          <ac:spMkLst>
            <pc:docMk/>
            <pc:sldMk cId="459649003" sldId="3762"/>
            <ac:spMk id="13" creationId="{87DDA483-1EF6-46A2-B57F-BBB7FC325ACD}"/>
          </ac:spMkLst>
        </pc:spChg>
        <pc:spChg chg="mod">
          <ac:chgData name="Richard Angus" userId="5223f690-cab0-4654-971f-074d92da8191" providerId="ADAL" clId="{833839A5-9174-4384-8C55-B283AFB1C512}" dt="2019-10-01T10:43:52.231" v="298" actId="1076"/>
          <ac:spMkLst>
            <pc:docMk/>
            <pc:sldMk cId="459649003" sldId="3762"/>
            <ac:spMk id="14" creationId="{FD04B1DD-B1F6-435D-97B0-9D3F0801E221}"/>
          </ac:spMkLst>
        </pc:spChg>
        <pc:picChg chg="add mod">
          <ac:chgData name="Richard Angus" userId="5223f690-cab0-4654-971f-074d92da8191" providerId="ADAL" clId="{833839A5-9174-4384-8C55-B283AFB1C512}" dt="2019-10-01T10:44:49.789" v="301" actId="1076"/>
          <ac:picMkLst>
            <pc:docMk/>
            <pc:sldMk cId="459649003" sldId="3762"/>
            <ac:picMk id="2" creationId="{D2F1C270-B6FD-4811-B050-79976BEB4971}"/>
          </ac:picMkLst>
        </pc:picChg>
        <pc:picChg chg="del">
          <ac:chgData name="Richard Angus" userId="5223f690-cab0-4654-971f-074d92da8191" providerId="ADAL" clId="{833839A5-9174-4384-8C55-B283AFB1C512}" dt="2019-10-01T10:40:57.100" v="277" actId="478"/>
          <ac:picMkLst>
            <pc:docMk/>
            <pc:sldMk cId="459649003" sldId="3762"/>
            <ac:picMk id="12" creationId="{A55F17A7-7433-4BA8-AD24-BF81A4B75D18}"/>
          </ac:picMkLst>
        </pc:picChg>
      </pc:sldChg>
      <pc:sldChg chg="addSp delSp modSp modNotesTx">
        <pc:chgData name="Richard Angus" userId="5223f690-cab0-4654-971f-074d92da8191" providerId="ADAL" clId="{833839A5-9174-4384-8C55-B283AFB1C512}" dt="2019-10-01T10:49:32.970" v="328" actId="14100"/>
        <pc:sldMkLst>
          <pc:docMk/>
          <pc:sldMk cId="973427286" sldId="3763"/>
        </pc:sldMkLst>
        <pc:spChg chg="mod">
          <ac:chgData name="Richard Angus" userId="5223f690-cab0-4654-971f-074d92da8191" providerId="ADAL" clId="{833839A5-9174-4384-8C55-B283AFB1C512}" dt="2019-10-01T10:45:44.682" v="304" actId="14100"/>
          <ac:spMkLst>
            <pc:docMk/>
            <pc:sldMk cId="973427286" sldId="3763"/>
            <ac:spMk id="3" creationId="{FAC28D53-1C1C-40D9-9E34-66DD055EE352}"/>
          </ac:spMkLst>
        </pc:spChg>
        <pc:spChg chg="mod">
          <ac:chgData name="Richard Angus" userId="5223f690-cab0-4654-971f-074d92da8191" providerId="ADAL" clId="{833839A5-9174-4384-8C55-B283AFB1C512}" dt="2019-10-01T10:45:24.875" v="302"/>
          <ac:spMkLst>
            <pc:docMk/>
            <pc:sldMk cId="973427286" sldId="3763"/>
            <ac:spMk id="4" creationId="{71AD86E1-F76A-4112-9EC9-A0D341A7FEFF}"/>
          </ac:spMkLst>
        </pc:spChg>
        <pc:spChg chg="mod">
          <ac:chgData name="Richard Angus" userId="5223f690-cab0-4654-971f-074d92da8191" providerId="ADAL" clId="{833839A5-9174-4384-8C55-B283AFB1C512}" dt="2019-10-01T10:48:55.931" v="321" actId="14100"/>
          <ac:spMkLst>
            <pc:docMk/>
            <pc:sldMk cId="973427286" sldId="3763"/>
            <ac:spMk id="6" creationId="{4C5ED15F-C3DE-4F03-9EDB-5533D60DD037}"/>
          </ac:spMkLst>
        </pc:spChg>
        <pc:spChg chg="del mod">
          <ac:chgData name="Richard Angus" userId="5223f690-cab0-4654-971f-074d92da8191" providerId="ADAL" clId="{833839A5-9174-4384-8C55-B283AFB1C512}" dt="2019-10-01T10:47:01.940" v="315" actId="478"/>
          <ac:spMkLst>
            <pc:docMk/>
            <pc:sldMk cId="973427286" sldId="3763"/>
            <ac:spMk id="9" creationId="{78FBAB32-4530-45A9-963D-5FA619295C2D}"/>
          </ac:spMkLst>
        </pc:spChg>
        <pc:spChg chg="add mod">
          <ac:chgData name="Richard Angus" userId="5223f690-cab0-4654-971f-074d92da8191" providerId="ADAL" clId="{833839A5-9174-4384-8C55-B283AFB1C512}" dt="2019-10-01T10:49:00.387" v="322" actId="571"/>
          <ac:spMkLst>
            <pc:docMk/>
            <pc:sldMk cId="973427286" sldId="3763"/>
            <ac:spMk id="11" creationId="{987F7A61-7BA7-4E01-8A78-952EA807DBA5}"/>
          </ac:spMkLst>
        </pc:spChg>
        <pc:picChg chg="del">
          <ac:chgData name="Richard Angus" userId="5223f690-cab0-4654-971f-074d92da8191" providerId="ADAL" clId="{833839A5-9174-4384-8C55-B283AFB1C512}" dt="2019-10-01T10:46:26.245" v="309" actId="478"/>
          <ac:picMkLst>
            <pc:docMk/>
            <pc:sldMk cId="973427286" sldId="3763"/>
            <ac:picMk id="5" creationId="{94BA193D-D95D-4CFD-AEA5-0F8DA6D3B329}"/>
          </ac:picMkLst>
        </pc:picChg>
        <pc:picChg chg="add mod">
          <ac:chgData name="Richard Angus" userId="5223f690-cab0-4654-971f-074d92da8191" providerId="ADAL" clId="{833839A5-9174-4384-8C55-B283AFB1C512}" dt="2019-10-01T10:47:13.239" v="319" actId="14100"/>
          <ac:picMkLst>
            <pc:docMk/>
            <pc:sldMk cId="973427286" sldId="3763"/>
            <ac:picMk id="10" creationId="{D9EFDE9D-A6B4-478A-96DA-009B203A4A35}"/>
          </ac:picMkLst>
        </pc:picChg>
        <pc:picChg chg="add mod">
          <ac:chgData name="Richard Angus" userId="5223f690-cab0-4654-971f-074d92da8191" providerId="ADAL" clId="{833839A5-9174-4384-8C55-B283AFB1C512}" dt="2019-10-01T10:49:32.970" v="328" actId="14100"/>
          <ac:picMkLst>
            <pc:docMk/>
            <pc:sldMk cId="973427286" sldId="3763"/>
            <ac:picMk id="13" creationId="{938FD729-BEB4-41D7-B151-901CC8D3F94C}"/>
          </ac:picMkLst>
        </pc:picChg>
      </pc:sldChg>
      <pc:sldChg chg="addSp delSp modSp ord">
        <pc:chgData name="Richard Angus" userId="5223f690-cab0-4654-971f-074d92da8191" providerId="ADAL" clId="{833839A5-9174-4384-8C55-B283AFB1C512}" dt="2019-10-01T10:05:47.958" v="101"/>
        <pc:sldMkLst>
          <pc:docMk/>
          <pc:sldMk cId="1409382696" sldId="3771"/>
        </pc:sldMkLst>
        <pc:spChg chg="mod">
          <ac:chgData name="Richard Angus" userId="5223f690-cab0-4654-971f-074d92da8191" providerId="ADAL" clId="{833839A5-9174-4384-8C55-B283AFB1C512}" dt="2019-10-01T10:04:11.320" v="82" actId="1076"/>
          <ac:spMkLst>
            <pc:docMk/>
            <pc:sldMk cId="1409382696" sldId="3771"/>
            <ac:spMk id="3" creationId="{FAC28D53-1C1C-40D9-9E34-66DD055EE352}"/>
          </ac:spMkLst>
        </pc:spChg>
        <pc:spChg chg="mod">
          <ac:chgData name="Richard Angus" userId="5223f690-cab0-4654-971f-074d92da8191" providerId="ADAL" clId="{833839A5-9174-4384-8C55-B283AFB1C512}" dt="2019-10-01T10:05:40.333" v="100" actId="20577"/>
          <ac:spMkLst>
            <pc:docMk/>
            <pc:sldMk cId="1409382696" sldId="3771"/>
            <ac:spMk id="4" creationId="{71AD86E1-F76A-4112-9EC9-A0D341A7FEFF}"/>
          </ac:spMkLst>
        </pc:spChg>
        <pc:picChg chg="del">
          <ac:chgData name="Richard Angus" userId="5223f690-cab0-4654-971f-074d92da8191" providerId="ADAL" clId="{833839A5-9174-4384-8C55-B283AFB1C512}" dt="2019-10-01T10:00:07.101" v="62" actId="478"/>
          <ac:picMkLst>
            <pc:docMk/>
            <pc:sldMk cId="1409382696" sldId="3771"/>
            <ac:picMk id="2" creationId="{37FEF967-1BA3-4DC9-86E8-0E09BCDC57E4}"/>
          </ac:picMkLst>
        </pc:picChg>
        <pc:picChg chg="add mod">
          <ac:chgData name="Richard Angus" userId="5223f690-cab0-4654-971f-074d92da8191" providerId="ADAL" clId="{833839A5-9174-4384-8C55-B283AFB1C512}" dt="2019-10-01T10:03:23.921" v="76" actId="1076"/>
          <ac:picMkLst>
            <pc:docMk/>
            <pc:sldMk cId="1409382696" sldId="3771"/>
            <ac:picMk id="1026" creationId="{783A19B0-80B7-40BE-BFC9-DDF707DB1688}"/>
          </ac:picMkLst>
        </pc:picChg>
        <pc:picChg chg="add mod">
          <ac:chgData name="Richard Angus" userId="5223f690-cab0-4654-971f-074d92da8191" providerId="ADAL" clId="{833839A5-9174-4384-8C55-B283AFB1C512}" dt="2019-10-01T10:04:19.546" v="84" actId="1076"/>
          <ac:picMkLst>
            <pc:docMk/>
            <pc:sldMk cId="1409382696" sldId="3771"/>
            <ac:picMk id="1028" creationId="{1FB6AC5D-7382-490A-805A-04A9A9DB24BA}"/>
          </ac:picMkLst>
        </pc:picChg>
      </pc:sldChg>
      <pc:sldChg chg="addSp delSp modSp modNotesTx">
        <pc:chgData name="Richard Angus" userId="5223f690-cab0-4654-971f-074d92da8191" providerId="ADAL" clId="{833839A5-9174-4384-8C55-B283AFB1C512}" dt="2019-10-01T10:51:23.518" v="340" actId="20577"/>
        <pc:sldMkLst>
          <pc:docMk/>
          <pc:sldMk cId="2145018555" sldId="3786"/>
        </pc:sldMkLst>
        <pc:spChg chg="mod">
          <ac:chgData name="Richard Angus" userId="5223f690-cab0-4654-971f-074d92da8191" providerId="ADAL" clId="{833839A5-9174-4384-8C55-B283AFB1C512}" dt="2019-10-01T10:50:07.705" v="330" actId="14100"/>
          <ac:spMkLst>
            <pc:docMk/>
            <pc:sldMk cId="2145018555" sldId="3786"/>
            <ac:spMk id="3" creationId="{FAC28D53-1C1C-40D9-9E34-66DD055EE352}"/>
          </ac:spMkLst>
        </pc:spChg>
        <pc:spChg chg="mod">
          <ac:chgData name="Richard Angus" userId="5223f690-cab0-4654-971f-074d92da8191" providerId="ADAL" clId="{833839A5-9174-4384-8C55-B283AFB1C512}" dt="2019-10-01T10:49:53.998" v="329"/>
          <ac:spMkLst>
            <pc:docMk/>
            <pc:sldMk cId="2145018555" sldId="3786"/>
            <ac:spMk id="4" creationId="{71AD86E1-F76A-4112-9EC9-A0D341A7FEFF}"/>
          </ac:spMkLst>
        </pc:spChg>
        <pc:spChg chg="mod">
          <ac:chgData name="Richard Angus" userId="5223f690-cab0-4654-971f-074d92da8191" providerId="ADAL" clId="{833839A5-9174-4384-8C55-B283AFB1C512}" dt="2019-10-01T10:51:05.536" v="338" actId="20577"/>
          <ac:spMkLst>
            <pc:docMk/>
            <pc:sldMk cId="2145018555" sldId="3786"/>
            <ac:spMk id="9" creationId="{DB4A5CA0-17F8-46E4-93C3-51F3EF3866A6}"/>
          </ac:spMkLst>
        </pc:spChg>
        <pc:picChg chg="add mod">
          <ac:chgData name="Richard Angus" userId="5223f690-cab0-4654-971f-074d92da8191" providerId="ADAL" clId="{833839A5-9174-4384-8C55-B283AFB1C512}" dt="2019-10-01T10:50:27.401" v="336" actId="1076"/>
          <ac:picMkLst>
            <pc:docMk/>
            <pc:sldMk cId="2145018555" sldId="3786"/>
            <ac:picMk id="5" creationId="{36B96CD2-CFFC-44EB-B59F-84504051E940}"/>
          </ac:picMkLst>
        </pc:picChg>
        <pc:picChg chg="del">
          <ac:chgData name="Richard Angus" userId="5223f690-cab0-4654-971f-074d92da8191" providerId="ADAL" clId="{833839A5-9174-4384-8C55-B283AFB1C512}" dt="2019-10-01T10:50:08.846" v="331" actId="478"/>
          <ac:picMkLst>
            <pc:docMk/>
            <pc:sldMk cId="2145018555" sldId="3786"/>
            <ac:picMk id="6" creationId="{57C1701E-9829-45D4-A922-CB998174FF28}"/>
          </ac:picMkLst>
        </pc:picChg>
      </pc:sldChg>
      <pc:sldChg chg="addSp delSp modSp">
        <pc:chgData name="Richard Angus" userId="5223f690-cab0-4654-971f-074d92da8191" providerId="ADAL" clId="{833839A5-9174-4384-8C55-B283AFB1C512}" dt="2019-10-01T10:54:47.366" v="361" actId="1076"/>
        <pc:sldMkLst>
          <pc:docMk/>
          <pc:sldMk cId="2434410005" sldId="3787"/>
        </pc:sldMkLst>
        <pc:spChg chg="mod">
          <ac:chgData name="Richard Angus" userId="5223f690-cab0-4654-971f-074d92da8191" providerId="ADAL" clId="{833839A5-9174-4384-8C55-B283AFB1C512}" dt="2019-10-01T10:53:01.198" v="344" actId="14100"/>
          <ac:spMkLst>
            <pc:docMk/>
            <pc:sldMk cId="2434410005" sldId="3787"/>
            <ac:spMk id="3" creationId="{FAC28D53-1C1C-40D9-9E34-66DD055EE352}"/>
          </ac:spMkLst>
        </pc:spChg>
        <pc:spChg chg="mod">
          <ac:chgData name="Richard Angus" userId="5223f690-cab0-4654-971f-074d92da8191" providerId="ADAL" clId="{833839A5-9174-4384-8C55-B283AFB1C512}" dt="2019-10-01T10:52:48.103" v="341"/>
          <ac:spMkLst>
            <pc:docMk/>
            <pc:sldMk cId="2434410005" sldId="3787"/>
            <ac:spMk id="4" creationId="{71AD86E1-F76A-4112-9EC9-A0D341A7FEFF}"/>
          </ac:spMkLst>
        </pc:spChg>
        <pc:spChg chg="mod">
          <ac:chgData name="Richard Angus" userId="5223f690-cab0-4654-971f-074d92da8191" providerId="ADAL" clId="{833839A5-9174-4384-8C55-B283AFB1C512}" dt="2019-10-01T10:54:10.121" v="354" actId="20577"/>
          <ac:spMkLst>
            <pc:docMk/>
            <pc:sldMk cId="2434410005" sldId="3787"/>
            <ac:spMk id="9" creationId="{DB4A5CA0-17F8-46E4-93C3-51F3EF3866A6}"/>
          </ac:spMkLst>
        </pc:spChg>
        <pc:picChg chg="del">
          <ac:chgData name="Richard Angus" userId="5223f690-cab0-4654-971f-074d92da8191" providerId="ADAL" clId="{833839A5-9174-4384-8C55-B283AFB1C512}" dt="2019-10-01T10:53:02.440" v="345" actId="478"/>
          <ac:picMkLst>
            <pc:docMk/>
            <pc:sldMk cId="2434410005" sldId="3787"/>
            <ac:picMk id="5" creationId="{11DF458A-3E25-40C3-A8FB-2C48392A422A}"/>
          </ac:picMkLst>
        </pc:picChg>
        <pc:picChg chg="add mod">
          <ac:chgData name="Richard Angus" userId="5223f690-cab0-4654-971f-074d92da8191" providerId="ADAL" clId="{833839A5-9174-4384-8C55-B283AFB1C512}" dt="2019-10-01T10:53:58.217" v="352" actId="1076"/>
          <ac:picMkLst>
            <pc:docMk/>
            <pc:sldMk cId="2434410005" sldId="3787"/>
            <ac:picMk id="6" creationId="{5601057C-5343-4C3D-8FBA-12C10A81203A}"/>
          </ac:picMkLst>
        </pc:picChg>
        <pc:picChg chg="del">
          <ac:chgData name="Richard Angus" userId="5223f690-cab0-4654-971f-074d92da8191" providerId="ADAL" clId="{833839A5-9174-4384-8C55-B283AFB1C512}" dt="2019-10-01T10:54:14.293" v="355" actId="478"/>
          <ac:picMkLst>
            <pc:docMk/>
            <pc:sldMk cId="2434410005" sldId="3787"/>
            <ac:picMk id="10" creationId="{F9C7B030-8924-45E4-9B94-79D72B44F5E4}"/>
          </ac:picMkLst>
        </pc:picChg>
        <pc:picChg chg="add mod">
          <ac:chgData name="Richard Angus" userId="5223f690-cab0-4654-971f-074d92da8191" providerId="ADAL" clId="{833839A5-9174-4384-8C55-B283AFB1C512}" dt="2019-10-01T10:54:47.366" v="361" actId="1076"/>
          <ac:picMkLst>
            <pc:docMk/>
            <pc:sldMk cId="2434410005" sldId="3787"/>
            <ac:picMk id="12" creationId="{1D403481-AD68-41A9-9E53-C45DBFCF333F}"/>
          </ac:picMkLst>
        </pc:picChg>
      </pc:sldChg>
      <pc:sldChg chg="addSp delSp modSp">
        <pc:chgData name="Richard Angus" userId="5223f690-cab0-4654-971f-074d92da8191" providerId="ADAL" clId="{833839A5-9174-4384-8C55-B283AFB1C512}" dt="2019-10-03T08:07:41.991" v="850" actId="14100"/>
        <pc:sldMkLst>
          <pc:docMk/>
          <pc:sldMk cId="421424879" sldId="3788"/>
        </pc:sldMkLst>
        <pc:spChg chg="mod">
          <ac:chgData name="Richard Angus" userId="5223f690-cab0-4654-971f-074d92da8191" providerId="ADAL" clId="{833839A5-9174-4384-8C55-B283AFB1C512}" dt="2019-10-02T09:05:30.969" v="818" actId="20577"/>
          <ac:spMkLst>
            <pc:docMk/>
            <pc:sldMk cId="421424879" sldId="3788"/>
            <ac:spMk id="3" creationId="{FAC28D53-1C1C-40D9-9E34-66DD055EE352}"/>
          </ac:spMkLst>
        </pc:spChg>
        <pc:spChg chg="mod">
          <ac:chgData name="Richard Angus" userId="5223f690-cab0-4654-971f-074d92da8191" providerId="ADAL" clId="{833839A5-9174-4384-8C55-B283AFB1C512}" dt="2019-10-02T09:05:17.996" v="809"/>
          <ac:spMkLst>
            <pc:docMk/>
            <pc:sldMk cId="421424879" sldId="3788"/>
            <ac:spMk id="4" creationId="{71AD86E1-F76A-4112-9EC9-A0D341A7FEFF}"/>
          </ac:spMkLst>
        </pc:spChg>
        <pc:spChg chg="mod">
          <ac:chgData name="Richard Angus" userId="5223f690-cab0-4654-971f-074d92da8191" providerId="ADAL" clId="{833839A5-9174-4384-8C55-B283AFB1C512}" dt="2019-10-03T08:07:41.991" v="850" actId="14100"/>
          <ac:spMkLst>
            <pc:docMk/>
            <pc:sldMk cId="421424879" sldId="3788"/>
            <ac:spMk id="9" creationId="{DB4A5CA0-17F8-46E4-93C3-51F3EF3866A6}"/>
          </ac:spMkLst>
        </pc:spChg>
        <pc:picChg chg="add mod">
          <ac:chgData name="Richard Angus" userId="5223f690-cab0-4654-971f-074d92da8191" providerId="ADAL" clId="{833839A5-9174-4384-8C55-B283AFB1C512}" dt="2019-10-03T08:07:34.164" v="848" actId="1076"/>
          <ac:picMkLst>
            <pc:docMk/>
            <pc:sldMk cId="421424879" sldId="3788"/>
            <ac:picMk id="5" creationId="{56331B39-0BEC-4DA6-9D63-CA65F2DBD2CD}"/>
          </ac:picMkLst>
        </pc:picChg>
        <pc:picChg chg="del">
          <ac:chgData name="Richard Angus" userId="5223f690-cab0-4654-971f-074d92da8191" providerId="ADAL" clId="{833839A5-9174-4384-8C55-B283AFB1C512}" dt="2019-10-02T09:05:34.824" v="819" actId="478"/>
          <ac:picMkLst>
            <pc:docMk/>
            <pc:sldMk cId="421424879" sldId="3788"/>
            <ac:picMk id="5" creationId="{DDFF2093-643D-4BFE-844F-969668036628}"/>
          </ac:picMkLst>
        </pc:picChg>
        <pc:picChg chg="add mod">
          <ac:chgData name="Richard Angus" userId="5223f690-cab0-4654-971f-074d92da8191" providerId="ADAL" clId="{833839A5-9174-4384-8C55-B283AFB1C512}" dt="2019-10-02T09:06:00.108" v="825" actId="14100"/>
          <ac:picMkLst>
            <pc:docMk/>
            <pc:sldMk cId="421424879" sldId="3788"/>
            <ac:picMk id="6" creationId="{074D058E-35B6-4930-9004-AEFB2D2BB79C}"/>
          </ac:picMkLst>
        </pc:picChg>
        <pc:picChg chg="del">
          <ac:chgData name="Richard Angus" userId="5223f690-cab0-4654-971f-074d92da8191" providerId="ADAL" clId="{833839A5-9174-4384-8C55-B283AFB1C512}" dt="2019-10-03T08:03:24.367" v="836" actId="478"/>
          <ac:picMkLst>
            <pc:docMk/>
            <pc:sldMk cId="421424879" sldId="3788"/>
            <ac:picMk id="10" creationId="{38C35D96-1395-4A26-8D95-3A4F0AB6686F}"/>
          </ac:picMkLst>
        </pc:picChg>
        <pc:picChg chg="add mod">
          <ac:chgData name="Richard Angus" userId="5223f690-cab0-4654-971f-074d92da8191" providerId="ADAL" clId="{833839A5-9174-4384-8C55-B283AFB1C512}" dt="2019-10-03T08:07:32.491" v="847" actId="1076"/>
          <ac:picMkLst>
            <pc:docMk/>
            <pc:sldMk cId="421424879" sldId="3788"/>
            <ac:picMk id="12" creationId="{B4C4B794-5BA5-4A27-995A-239DD1D16D3B}"/>
          </ac:picMkLst>
        </pc:picChg>
      </pc:sldChg>
      <pc:sldChg chg="del">
        <pc:chgData name="Richard Angus" userId="5223f690-cab0-4654-971f-074d92da8191" providerId="ADAL" clId="{833839A5-9174-4384-8C55-B283AFB1C512}" dt="2019-10-03T09:23:31.763" v="1126" actId="47"/>
        <pc:sldMkLst>
          <pc:docMk/>
          <pc:sldMk cId="2656110447" sldId="3789"/>
        </pc:sldMkLst>
      </pc:sldChg>
      <pc:sldChg chg="del">
        <pc:chgData name="Richard Angus" userId="5223f690-cab0-4654-971f-074d92da8191" providerId="ADAL" clId="{833839A5-9174-4384-8C55-B283AFB1C512}" dt="2019-10-03T09:23:31.763" v="1126" actId="47"/>
        <pc:sldMkLst>
          <pc:docMk/>
          <pc:sldMk cId="4155603570" sldId="3790"/>
        </pc:sldMkLst>
      </pc:sldChg>
      <pc:sldChg chg="del">
        <pc:chgData name="Richard Angus" userId="5223f690-cab0-4654-971f-074d92da8191" providerId="ADAL" clId="{833839A5-9174-4384-8C55-B283AFB1C512}" dt="2019-10-03T09:23:31.763" v="1126" actId="47"/>
        <pc:sldMkLst>
          <pc:docMk/>
          <pc:sldMk cId="2425597617" sldId="3791"/>
        </pc:sldMkLst>
      </pc:sldChg>
      <pc:sldChg chg="del">
        <pc:chgData name="Richard Angus" userId="5223f690-cab0-4654-971f-074d92da8191" providerId="ADAL" clId="{833839A5-9174-4384-8C55-B283AFB1C512}" dt="2019-10-03T09:23:31.763" v="1126" actId="47"/>
        <pc:sldMkLst>
          <pc:docMk/>
          <pc:sldMk cId="8448293" sldId="3792"/>
        </pc:sldMkLst>
      </pc:sldChg>
      <pc:sldChg chg="modSp del">
        <pc:chgData name="Richard Angus" userId="5223f690-cab0-4654-971f-074d92da8191" providerId="ADAL" clId="{833839A5-9174-4384-8C55-B283AFB1C512}" dt="2019-10-01T10:20:25.407" v="176" actId="2696"/>
        <pc:sldMkLst>
          <pc:docMk/>
          <pc:sldMk cId="1115718601" sldId="3820"/>
        </pc:sldMkLst>
        <pc:spChg chg="mod">
          <ac:chgData name="Richard Angus" userId="5223f690-cab0-4654-971f-074d92da8191" providerId="ADAL" clId="{833839A5-9174-4384-8C55-B283AFB1C512}" dt="2019-10-01T10:06:02.126" v="110" actId="20577"/>
          <ac:spMkLst>
            <pc:docMk/>
            <pc:sldMk cId="1115718601" sldId="3820"/>
            <ac:spMk id="4" creationId="{71AD86E1-F76A-4112-9EC9-A0D341A7FEFF}"/>
          </ac:spMkLst>
        </pc:spChg>
      </pc:sldChg>
      <pc:sldChg chg="del">
        <pc:chgData name="Richard Angus" userId="5223f690-cab0-4654-971f-074d92da8191" providerId="ADAL" clId="{833839A5-9174-4384-8C55-B283AFB1C512}" dt="2019-10-03T09:23:37.717" v="1127" actId="47"/>
        <pc:sldMkLst>
          <pc:docMk/>
          <pc:sldMk cId="1876573977" sldId="3821"/>
        </pc:sldMkLst>
      </pc:sldChg>
      <pc:sldChg chg="modSp">
        <pc:chgData name="Richard Angus" userId="5223f690-cab0-4654-971f-074d92da8191" providerId="ADAL" clId="{833839A5-9174-4384-8C55-B283AFB1C512}" dt="2019-10-04T04:58:02.221" v="2420" actId="20577"/>
        <pc:sldMkLst>
          <pc:docMk/>
          <pc:sldMk cId="1210068570" sldId="3822"/>
        </pc:sldMkLst>
        <pc:spChg chg="mod">
          <ac:chgData name="Richard Angus" userId="5223f690-cab0-4654-971f-074d92da8191" providerId="ADAL" clId="{833839A5-9174-4384-8C55-B283AFB1C512}" dt="2019-10-04T04:57:30.457" v="2418" actId="20577"/>
          <ac:spMkLst>
            <pc:docMk/>
            <pc:sldMk cId="1210068570" sldId="3822"/>
            <ac:spMk id="3" creationId="{3BD4F6BD-1D1E-4240-94BD-19DE1506B0BC}"/>
          </ac:spMkLst>
        </pc:spChg>
        <pc:spChg chg="mod">
          <ac:chgData name="Richard Angus" userId="5223f690-cab0-4654-971f-074d92da8191" providerId="ADAL" clId="{833839A5-9174-4384-8C55-B283AFB1C512}" dt="2019-10-04T04:58:02.221" v="2420" actId="20577"/>
          <ac:spMkLst>
            <pc:docMk/>
            <pc:sldMk cId="1210068570" sldId="3822"/>
            <ac:spMk id="4" creationId="{5CF68754-759D-425D-ACA5-F46072411722}"/>
          </ac:spMkLst>
        </pc:spChg>
      </pc:sldChg>
      <pc:sldChg chg="del">
        <pc:chgData name="Richard Angus" userId="5223f690-cab0-4654-971f-074d92da8191" providerId="ADAL" clId="{833839A5-9174-4384-8C55-B283AFB1C512}" dt="2019-10-03T09:23:37.717" v="1127" actId="47"/>
        <pc:sldMkLst>
          <pc:docMk/>
          <pc:sldMk cId="2430036756" sldId="3823"/>
        </pc:sldMkLst>
      </pc:sldChg>
      <pc:sldChg chg="del">
        <pc:chgData name="Richard Angus" userId="5223f690-cab0-4654-971f-074d92da8191" providerId="ADAL" clId="{833839A5-9174-4384-8C55-B283AFB1C512}" dt="2019-10-03T09:23:31.763" v="1126" actId="47"/>
        <pc:sldMkLst>
          <pc:docMk/>
          <pc:sldMk cId="816667660" sldId="3824"/>
        </pc:sldMkLst>
      </pc:sldChg>
      <pc:sldChg chg="del">
        <pc:chgData name="Richard Angus" userId="5223f690-cab0-4654-971f-074d92da8191" providerId="ADAL" clId="{833839A5-9174-4384-8C55-B283AFB1C512}" dt="2019-10-03T09:23:31.763" v="1126" actId="47"/>
        <pc:sldMkLst>
          <pc:docMk/>
          <pc:sldMk cId="2004519047" sldId="3825"/>
        </pc:sldMkLst>
      </pc:sldChg>
      <pc:sldChg chg="del">
        <pc:chgData name="Richard Angus" userId="5223f690-cab0-4654-971f-074d92da8191" providerId="ADAL" clId="{833839A5-9174-4384-8C55-B283AFB1C512}" dt="2019-10-03T09:23:31.763" v="1126" actId="47"/>
        <pc:sldMkLst>
          <pc:docMk/>
          <pc:sldMk cId="1851313606" sldId="3826"/>
        </pc:sldMkLst>
      </pc:sldChg>
      <pc:sldChg chg="del">
        <pc:chgData name="Richard Angus" userId="5223f690-cab0-4654-971f-074d92da8191" providerId="ADAL" clId="{833839A5-9174-4384-8C55-B283AFB1C512}" dt="2019-10-03T09:23:31.763" v="1126" actId="47"/>
        <pc:sldMkLst>
          <pc:docMk/>
          <pc:sldMk cId="2893215149" sldId="3827"/>
        </pc:sldMkLst>
      </pc:sldChg>
      <pc:sldChg chg="del">
        <pc:chgData name="Richard Angus" userId="5223f690-cab0-4654-971f-074d92da8191" providerId="ADAL" clId="{833839A5-9174-4384-8C55-B283AFB1C512}" dt="2019-10-03T09:23:31.763" v="1126" actId="47"/>
        <pc:sldMkLst>
          <pc:docMk/>
          <pc:sldMk cId="942850744" sldId="3828"/>
        </pc:sldMkLst>
      </pc:sldChg>
      <pc:sldChg chg="del">
        <pc:chgData name="Richard Angus" userId="5223f690-cab0-4654-971f-074d92da8191" providerId="ADAL" clId="{833839A5-9174-4384-8C55-B283AFB1C512}" dt="2019-10-03T09:23:31.763" v="1126" actId="47"/>
        <pc:sldMkLst>
          <pc:docMk/>
          <pc:sldMk cId="1504824713" sldId="3829"/>
        </pc:sldMkLst>
      </pc:sldChg>
      <pc:sldChg chg="del">
        <pc:chgData name="Richard Angus" userId="5223f690-cab0-4654-971f-074d92da8191" providerId="ADAL" clId="{833839A5-9174-4384-8C55-B283AFB1C512}" dt="2019-10-03T09:23:31.763" v="1126" actId="47"/>
        <pc:sldMkLst>
          <pc:docMk/>
          <pc:sldMk cId="181750666" sldId="3830"/>
        </pc:sldMkLst>
      </pc:sldChg>
      <pc:sldChg chg="del">
        <pc:chgData name="Richard Angus" userId="5223f690-cab0-4654-971f-074d92da8191" providerId="ADAL" clId="{833839A5-9174-4384-8C55-B283AFB1C512}" dt="2019-10-03T09:23:31.763" v="1126" actId="47"/>
        <pc:sldMkLst>
          <pc:docMk/>
          <pc:sldMk cId="703949147" sldId="3831"/>
        </pc:sldMkLst>
      </pc:sldChg>
      <pc:sldChg chg="del">
        <pc:chgData name="Richard Angus" userId="5223f690-cab0-4654-971f-074d92da8191" providerId="ADAL" clId="{833839A5-9174-4384-8C55-B283AFB1C512}" dt="2019-10-03T09:23:31.763" v="1126" actId="47"/>
        <pc:sldMkLst>
          <pc:docMk/>
          <pc:sldMk cId="2278545254" sldId="3832"/>
        </pc:sldMkLst>
      </pc:sldChg>
      <pc:sldChg chg="del">
        <pc:chgData name="Richard Angus" userId="5223f690-cab0-4654-971f-074d92da8191" providerId="ADAL" clId="{833839A5-9174-4384-8C55-B283AFB1C512}" dt="2019-10-03T09:23:31.763" v="1126" actId="47"/>
        <pc:sldMkLst>
          <pc:docMk/>
          <pc:sldMk cId="2678839538" sldId="3833"/>
        </pc:sldMkLst>
      </pc:sldChg>
      <pc:sldChg chg="del">
        <pc:chgData name="Richard Angus" userId="5223f690-cab0-4654-971f-074d92da8191" providerId="ADAL" clId="{833839A5-9174-4384-8C55-B283AFB1C512}" dt="2019-10-03T09:23:31.763" v="1126" actId="47"/>
        <pc:sldMkLst>
          <pc:docMk/>
          <pc:sldMk cId="3915982771" sldId="3834"/>
        </pc:sldMkLst>
      </pc:sldChg>
      <pc:sldChg chg="del">
        <pc:chgData name="Richard Angus" userId="5223f690-cab0-4654-971f-074d92da8191" providerId="ADAL" clId="{833839A5-9174-4384-8C55-B283AFB1C512}" dt="2019-10-03T09:23:31.763" v="1126" actId="47"/>
        <pc:sldMkLst>
          <pc:docMk/>
          <pc:sldMk cId="1243664990" sldId="3835"/>
        </pc:sldMkLst>
      </pc:sldChg>
      <pc:sldChg chg="del">
        <pc:chgData name="Richard Angus" userId="5223f690-cab0-4654-971f-074d92da8191" providerId="ADAL" clId="{833839A5-9174-4384-8C55-B283AFB1C512}" dt="2019-10-03T09:23:31.763" v="1126" actId="47"/>
        <pc:sldMkLst>
          <pc:docMk/>
          <pc:sldMk cId="2140777971" sldId="3837"/>
        </pc:sldMkLst>
      </pc:sldChg>
      <pc:sldChg chg="del">
        <pc:chgData name="Richard Angus" userId="5223f690-cab0-4654-971f-074d92da8191" providerId="ADAL" clId="{833839A5-9174-4384-8C55-B283AFB1C512}" dt="2019-10-03T09:23:31.763" v="1126" actId="47"/>
        <pc:sldMkLst>
          <pc:docMk/>
          <pc:sldMk cId="3905153595" sldId="3838"/>
        </pc:sldMkLst>
      </pc:sldChg>
      <pc:sldChg chg="del">
        <pc:chgData name="Richard Angus" userId="5223f690-cab0-4654-971f-074d92da8191" providerId="ADAL" clId="{833839A5-9174-4384-8C55-B283AFB1C512}" dt="2019-10-03T09:23:31.763" v="1126" actId="47"/>
        <pc:sldMkLst>
          <pc:docMk/>
          <pc:sldMk cId="3676259887" sldId="3839"/>
        </pc:sldMkLst>
      </pc:sldChg>
      <pc:sldChg chg="del">
        <pc:chgData name="Richard Angus" userId="5223f690-cab0-4654-971f-074d92da8191" providerId="ADAL" clId="{833839A5-9174-4384-8C55-B283AFB1C512}" dt="2019-10-03T09:23:31.763" v="1126" actId="47"/>
        <pc:sldMkLst>
          <pc:docMk/>
          <pc:sldMk cId="3870556740" sldId="3840"/>
        </pc:sldMkLst>
      </pc:sldChg>
      <pc:sldChg chg="del">
        <pc:chgData name="Richard Angus" userId="5223f690-cab0-4654-971f-074d92da8191" providerId="ADAL" clId="{833839A5-9174-4384-8C55-B283AFB1C512}" dt="2019-10-03T09:23:31.763" v="1126" actId="47"/>
        <pc:sldMkLst>
          <pc:docMk/>
          <pc:sldMk cId="346407290" sldId="3841"/>
        </pc:sldMkLst>
      </pc:sldChg>
      <pc:sldChg chg="del">
        <pc:chgData name="Richard Angus" userId="5223f690-cab0-4654-971f-074d92da8191" providerId="ADAL" clId="{833839A5-9174-4384-8C55-B283AFB1C512}" dt="2019-10-03T09:23:31.763" v="1126" actId="47"/>
        <pc:sldMkLst>
          <pc:docMk/>
          <pc:sldMk cId="2385114929" sldId="3842"/>
        </pc:sldMkLst>
      </pc:sldChg>
      <pc:sldChg chg="del">
        <pc:chgData name="Richard Angus" userId="5223f690-cab0-4654-971f-074d92da8191" providerId="ADAL" clId="{833839A5-9174-4384-8C55-B283AFB1C512}" dt="2019-10-03T09:23:31.763" v="1126" actId="47"/>
        <pc:sldMkLst>
          <pc:docMk/>
          <pc:sldMk cId="2023439056" sldId="3843"/>
        </pc:sldMkLst>
      </pc:sldChg>
      <pc:sldChg chg="del">
        <pc:chgData name="Richard Angus" userId="5223f690-cab0-4654-971f-074d92da8191" providerId="ADAL" clId="{833839A5-9174-4384-8C55-B283AFB1C512}" dt="2019-10-03T09:23:31.763" v="1126" actId="47"/>
        <pc:sldMkLst>
          <pc:docMk/>
          <pc:sldMk cId="2379714170" sldId="3844"/>
        </pc:sldMkLst>
      </pc:sldChg>
      <pc:sldChg chg="del">
        <pc:chgData name="Richard Angus" userId="5223f690-cab0-4654-971f-074d92da8191" providerId="ADAL" clId="{833839A5-9174-4384-8C55-B283AFB1C512}" dt="2019-10-03T09:23:31.763" v="1126" actId="47"/>
        <pc:sldMkLst>
          <pc:docMk/>
          <pc:sldMk cId="515777405" sldId="3845"/>
        </pc:sldMkLst>
      </pc:sldChg>
      <pc:sldChg chg="del">
        <pc:chgData name="Richard Angus" userId="5223f690-cab0-4654-971f-074d92da8191" providerId="ADAL" clId="{833839A5-9174-4384-8C55-B283AFB1C512}" dt="2019-10-03T09:23:31.763" v="1126" actId="47"/>
        <pc:sldMkLst>
          <pc:docMk/>
          <pc:sldMk cId="479837836" sldId="3846"/>
        </pc:sldMkLst>
      </pc:sldChg>
      <pc:sldChg chg="del">
        <pc:chgData name="Richard Angus" userId="5223f690-cab0-4654-971f-074d92da8191" providerId="ADAL" clId="{833839A5-9174-4384-8C55-B283AFB1C512}" dt="2019-10-03T09:23:31.763" v="1126" actId="47"/>
        <pc:sldMkLst>
          <pc:docMk/>
          <pc:sldMk cId="4078633057" sldId="3847"/>
        </pc:sldMkLst>
      </pc:sldChg>
      <pc:sldChg chg="del">
        <pc:chgData name="Richard Angus" userId="5223f690-cab0-4654-971f-074d92da8191" providerId="ADAL" clId="{833839A5-9174-4384-8C55-B283AFB1C512}" dt="2019-10-03T09:23:31.763" v="1126" actId="47"/>
        <pc:sldMkLst>
          <pc:docMk/>
          <pc:sldMk cId="3206379876" sldId="3848"/>
        </pc:sldMkLst>
      </pc:sldChg>
      <pc:sldChg chg="del">
        <pc:chgData name="Richard Angus" userId="5223f690-cab0-4654-971f-074d92da8191" providerId="ADAL" clId="{833839A5-9174-4384-8C55-B283AFB1C512}" dt="2019-10-03T09:23:31.763" v="1126" actId="47"/>
        <pc:sldMkLst>
          <pc:docMk/>
          <pc:sldMk cId="2077330637" sldId="3849"/>
        </pc:sldMkLst>
      </pc:sldChg>
      <pc:sldChg chg="del">
        <pc:chgData name="Richard Angus" userId="5223f690-cab0-4654-971f-074d92da8191" providerId="ADAL" clId="{833839A5-9174-4384-8C55-B283AFB1C512}" dt="2019-10-03T09:23:31.763" v="1126" actId="47"/>
        <pc:sldMkLst>
          <pc:docMk/>
          <pc:sldMk cId="1474354552" sldId="3850"/>
        </pc:sldMkLst>
      </pc:sldChg>
      <pc:sldChg chg="del">
        <pc:chgData name="Richard Angus" userId="5223f690-cab0-4654-971f-074d92da8191" providerId="ADAL" clId="{833839A5-9174-4384-8C55-B283AFB1C512}" dt="2019-10-03T09:23:31.763" v="1126" actId="47"/>
        <pc:sldMkLst>
          <pc:docMk/>
          <pc:sldMk cId="4256359649" sldId="3851"/>
        </pc:sldMkLst>
      </pc:sldChg>
      <pc:sldChg chg="del">
        <pc:chgData name="Richard Angus" userId="5223f690-cab0-4654-971f-074d92da8191" providerId="ADAL" clId="{833839A5-9174-4384-8C55-B283AFB1C512}" dt="2019-10-03T09:23:31.763" v="1126" actId="47"/>
        <pc:sldMkLst>
          <pc:docMk/>
          <pc:sldMk cId="2555257651" sldId="3852"/>
        </pc:sldMkLst>
      </pc:sldChg>
      <pc:sldChg chg="del">
        <pc:chgData name="Richard Angus" userId="5223f690-cab0-4654-971f-074d92da8191" providerId="ADAL" clId="{833839A5-9174-4384-8C55-B283AFB1C512}" dt="2019-10-03T09:23:31.763" v="1126" actId="47"/>
        <pc:sldMkLst>
          <pc:docMk/>
          <pc:sldMk cId="2571429220" sldId="3853"/>
        </pc:sldMkLst>
      </pc:sldChg>
      <pc:sldChg chg="del">
        <pc:chgData name="Richard Angus" userId="5223f690-cab0-4654-971f-074d92da8191" providerId="ADAL" clId="{833839A5-9174-4384-8C55-B283AFB1C512}" dt="2019-10-03T09:23:31.763" v="1126" actId="47"/>
        <pc:sldMkLst>
          <pc:docMk/>
          <pc:sldMk cId="2570619545" sldId="3854"/>
        </pc:sldMkLst>
      </pc:sldChg>
      <pc:sldChg chg="del">
        <pc:chgData name="Richard Angus" userId="5223f690-cab0-4654-971f-074d92da8191" providerId="ADAL" clId="{833839A5-9174-4384-8C55-B283AFB1C512}" dt="2019-10-03T09:23:31.763" v="1126" actId="47"/>
        <pc:sldMkLst>
          <pc:docMk/>
          <pc:sldMk cId="508227156" sldId="3855"/>
        </pc:sldMkLst>
      </pc:sldChg>
      <pc:sldChg chg="del">
        <pc:chgData name="Richard Angus" userId="5223f690-cab0-4654-971f-074d92da8191" providerId="ADAL" clId="{833839A5-9174-4384-8C55-B283AFB1C512}" dt="2019-10-03T09:23:31.763" v="1126" actId="47"/>
        <pc:sldMkLst>
          <pc:docMk/>
          <pc:sldMk cId="692329772" sldId="3856"/>
        </pc:sldMkLst>
      </pc:sldChg>
      <pc:sldChg chg="del">
        <pc:chgData name="Richard Angus" userId="5223f690-cab0-4654-971f-074d92da8191" providerId="ADAL" clId="{833839A5-9174-4384-8C55-B283AFB1C512}" dt="2019-10-03T09:23:31.763" v="1126" actId="47"/>
        <pc:sldMkLst>
          <pc:docMk/>
          <pc:sldMk cId="1427307944" sldId="3857"/>
        </pc:sldMkLst>
      </pc:sldChg>
      <pc:sldChg chg="del">
        <pc:chgData name="Richard Angus" userId="5223f690-cab0-4654-971f-074d92da8191" providerId="ADAL" clId="{833839A5-9174-4384-8C55-B283AFB1C512}" dt="2019-10-03T09:23:31.763" v="1126" actId="47"/>
        <pc:sldMkLst>
          <pc:docMk/>
          <pc:sldMk cId="2554714527" sldId="3858"/>
        </pc:sldMkLst>
      </pc:sldChg>
      <pc:sldChg chg="addSp delSp modSp add">
        <pc:chgData name="Richard Angus" userId="5223f690-cab0-4654-971f-074d92da8191" providerId="ADAL" clId="{833839A5-9174-4384-8C55-B283AFB1C512}" dt="2019-10-01T10:07:34.565" v="127" actId="6549"/>
        <pc:sldMkLst>
          <pc:docMk/>
          <pc:sldMk cId="2206129518" sldId="3859"/>
        </pc:sldMkLst>
        <pc:spChg chg="mod">
          <ac:chgData name="Richard Angus" userId="5223f690-cab0-4654-971f-074d92da8191" providerId="ADAL" clId="{833839A5-9174-4384-8C55-B283AFB1C512}" dt="2019-10-01T10:06:49.392" v="118" actId="20577"/>
          <ac:spMkLst>
            <pc:docMk/>
            <pc:sldMk cId="2206129518" sldId="3859"/>
            <ac:spMk id="3" creationId="{FAC28D53-1C1C-40D9-9E34-66DD055EE352}"/>
          </ac:spMkLst>
        </pc:spChg>
        <pc:spChg chg="mod">
          <ac:chgData name="Richard Angus" userId="5223f690-cab0-4654-971f-074d92da8191" providerId="ADAL" clId="{833839A5-9174-4384-8C55-B283AFB1C512}" dt="2019-10-01T10:07:34.565" v="127" actId="6549"/>
          <ac:spMkLst>
            <pc:docMk/>
            <pc:sldMk cId="2206129518" sldId="3859"/>
            <ac:spMk id="4" creationId="{71AD86E1-F76A-4112-9EC9-A0D341A7FEFF}"/>
          </ac:spMkLst>
        </pc:spChg>
        <pc:picChg chg="del">
          <ac:chgData name="Richard Angus" userId="5223f690-cab0-4654-971f-074d92da8191" providerId="ADAL" clId="{833839A5-9174-4384-8C55-B283AFB1C512}" dt="2019-10-01T10:06:56.210" v="119" actId="478"/>
          <ac:picMkLst>
            <pc:docMk/>
            <pc:sldMk cId="2206129518" sldId="3859"/>
            <ac:picMk id="5" creationId="{3594D221-A122-4B23-A6BD-8B2E69071278}"/>
          </ac:picMkLst>
        </pc:picChg>
        <pc:picChg chg="add mod">
          <ac:chgData name="Richard Angus" userId="5223f690-cab0-4654-971f-074d92da8191" providerId="ADAL" clId="{833839A5-9174-4384-8C55-B283AFB1C512}" dt="2019-10-01T10:07:20.888" v="122" actId="1076"/>
          <ac:picMkLst>
            <pc:docMk/>
            <pc:sldMk cId="2206129518" sldId="3859"/>
            <ac:picMk id="2050" creationId="{92008320-CB71-49D6-AE16-DBAAA9CB6BB2}"/>
          </ac:picMkLst>
        </pc:picChg>
      </pc:sldChg>
      <pc:sldChg chg="addSp delSp modSp add">
        <pc:chgData name="Richard Angus" userId="5223f690-cab0-4654-971f-074d92da8191" providerId="ADAL" clId="{833839A5-9174-4384-8C55-B283AFB1C512}" dt="2019-10-01T11:00:35.818" v="378" actId="20577"/>
        <pc:sldMkLst>
          <pc:docMk/>
          <pc:sldMk cId="1380052709" sldId="3860"/>
        </pc:sldMkLst>
        <pc:spChg chg="mod">
          <ac:chgData name="Richard Angus" userId="5223f690-cab0-4654-971f-074d92da8191" providerId="ADAL" clId="{833839A5-9174-4384-8C55-B283AFB1C512}" dt="2019-10-01T10:56:45.533" v="365" actId="20577"/>
          <ac:spMkLst>
            <pc:docMk/>
            <pc:sldMk cId="1380052709" sldId="3860"/>
            <ac:spMk id="3" creationId="{FAC28D53-1C1C-40D9-9E34-66DD055EE352}"/>
          </ac:spMkLst>
        </pc:spChg>
        <pc:spChg chg="mod">
          <ac:chgData name="Richard Angus" userId="5223f690-cab0-4654-971f-074d92da8191" providerId="ADAL" clId="{833839A5-9174-4384-8C55-B283AFB1C512}" dt="2019-10-01T10:56:36.241" v="363"/>
          <ac:spMkLst>
            <pc:docMk/>
            <pc:sldMk cId="1380052709" sldId="3860"/>
            <ac:spMk id="4" creationId="{71AD86E1-F76A-4112-9EC9-A0D341A7FEFF}"/>
          </ac:spMkLst>
        </pc:spChg>
        <pc:spChg chg="add mod">
          <ac:chgData name="Richard Angus" userId="5223f690-cab0-4654-971f-074d92da8191" providerId="ADAL" clId="{833839A5-9174-4384-8C55-B283AFB1C512}" dt="2019-10-01T10:57:35.705" v="371" actId="20577"/>
          <ac:spMkLst>
            <pc:docMk/>
            <pc:sldMk cId="1380052709" sldId="3860"/>
            <ac:spMk id="10" creationId="{3DFFCB0D-644A-4114-AC06-D742C382CA20}"/>
          </ac:spMkLst>
        </pc:spChg>
        <pc:spChg chg="add mod">
          <ac:chgData name="Richard Angus" userId="5223f690-cab0-4654-971f-074d92da8191" providerId="ADAL" clId="{833839A5-9174-4384-8C55-B283AFB1C512}" dt="2019-10-01T11:00:35.818" v="378" actId="20577"/>
          <ac:spMkLst>
            <pc:docMk/>
            <pc:sldMk cId="1380052709" sldId="3860"/>
            <ac:spMk id="11" creationId="{F5124967-CB6E-4219-B593-CE1DD206AE45}"/>
          </ac:spMkLst>
        </pc:spChg>
        <pc:picChg chg="del">
          <ac:chgData name="Richard Angus" userId="5223f690-cab0-4654-971f-074d92da8191" providerId="ADAL" clId="{833839A5-9174-4384-8C55-B283AFB1C512}" dt="2019-10-01T10:57:15.211" v="366" actId="478"/>
          <ac:picMkLst>
            <pc:docMk/>
            <pc:sldMk cId="1380052709" sldId="3860"/>
            <ac:picMk id="6" creationId="{5601057C-5343-4C3D-8FBA-12C10A81203A}"/>
          </ac:picMkLst>
        </pc:picChg>
        <pc:picChg chg="del">
          <ac:chgData name="Richard Angus" userId="5223f690-cab0-4654-971f-074d92da8191" providerId="ADAL" clId="{833839A5-9174-4384-8C55-B283AFB1C512}" dt="2019-10-01T11:00:12.007" v="372" actId="478"/>
          <ac:picMkLst>
            <pc:docMk/>
            <pc:sldMk cId="1380052709" sldId="3860"/>
            <ac:picMk id="12" creationId="{1D403481-AD68-41A9-9E53-C45DBFCF333F}"/>
          </ac:picMkLst>
        </pc:picChg>
      </pc:sldChg>
      <pc:sldChg chg="modSp add">
        <pc:chgData name="Richard Angus" userId="5223f690-cab0-4654-971f-074d92da8191" providerId="ADAL" clId="{833839A5-9174-4384-8C55-B283AFB1C512}" dt="2019-10-01T11:02:16.890" v="383" actId="113"/>
        <pc:sldMkLst>
          <pc:docMk/>
          <pc:sldMk cId="1843685816" sldId="3861"/>
        </pc:sldMkLst>
        <pc:spChg chg="mod">
          <ac:chgData name="Richard Angus" userId="5223f690-cab0-4654-971f-074d92da8191" providerId="ADAL" clId="{833839A5-9174-4384-8C55-B283AFB1C512}" dt="2019-10-01T11:01:25.262" v="380" actId="14100"/>
          <ac:spMkLst>
            <pc:docMk/>
            <pc:sldMk cId="1843685816" sldId="3861"/>
            <ac:spMk id="10" creationId="{3DFFCB0D-644A-4114-AC06-D742C382CA20}"/>
          </ac:spMkLst>
        </pc:spChg>
        <pc:spChg chg="mod">
          <ac:chgData name="Richard Angus" userId="5223f690-cab0-4654-971f-074d92da8191" providerId="ADAL" clId="{833839A5-9174-4384-8C55-B283AFB1C512}" dt="2019-10-01T11:02:16.890" v="383" actId="113"/>
          <ac:spMkLst>
            <pc:docMk/>
            <pc:sldMk cId="1843685816" sldId="3861"/>
            <ac:spMk id="11" creationId="{F5124967-CB6E-4219-B593-CE1DD206AE45}"/>
          </ac:spMkLst>
        </pc:spChg>
      </pc:sldChg>
      <pc:sldChg chg="addSp delSp modSp add">
        <pc:chgData name="Richard Angus" userId="5223f690-cab0-4654-971f-074d92da8191" providerId="ADAL" clId="{833839A5-9174-4384-8C55-B283AFB1C512}" dt="2019-10-01T11:03:31.949" v="407" actId="1076"/>
        <pc:sldMkLst>
          <pc:docMk/>
          <pc:sldMk cId="1564360289" sldId="3862"/>
        </pc:sldMkLst>
        <pc:spChg chg="mod">
          <ac:chgData name="Richard Angus" userId="5223f690-cab0-4654-971f-074d92da8191" providerId="ADAL" clId="{833839A5-9174-4384-8C55-B283AFB1C512}" dt="2019-10-01T11:02:31.964" v="394" actId="20577"/>
          <ac:spMkLst>
            <pc:docMk/>
            <pc:sldMk cId="1564360289" sldId="3862"/>
            <ac:spMk id="3" creationId="{FAC28D53-1C1C-40D9-9E34-66DD055EE352}"/>
          </ac:spMkLst>
        </pc:spChg>
        <pc:spChg chg="del">
          <ac:chgData name="Richard Angus" userId="5223f690-cab0-4654-971f-074d92da8191" providerId="ADAL" clId="{833839A5-9174-4384-8C55-B283AFB1C512}" dt="2019-10-01T11:03:11.382" v="400" actId="478"/>
          <ac:spMkLst>
            <pc:docMk/>
            <pc:sldMk cId="1564360289" sldId="3862"/>
            <ac:spMk id="9" creationId="{DB4A5CA0-17F8-46E4-93C3-51F3EF3866A6}"/>
          </ac:spMkLst>
        </pc:spChg>
        <pc:spChg chg="del">
          <ac:chgData name="Richard Angus" userId="5223f690-cab0-4654-971f-074d92da8191" providerId="ADAL" clId="{833839A5-9174-4384-8C55-B283AFB1C512}" dt="2019-10-01T11:02:43.320" v="395" actId="478"/>
          <ac:spMkLst>
            <pc:docMk/>
            <pc:sldMk cId="1564360289" sldId="3862"/>
            <ac:spMk id="10" creationId="{3DFFCB0D-644A-4114-AC06-D742C382CA20}"/>
          </ac:spMkLst>
        </pc:spChg>
        <pc:spChg chg="del">
          <ac:chgData name="Richard Angus" userId="5223f690-cab0-4654-971f-074d92da8191" providerId="ADAL" clId="{833839A5-9174-4384-8C55-B283AFB1C512}" dt="2019-10-01T11:03:13.653" v="401" actId="478"/>
          <ac:spMkLst>
            <pc:docMk/>
            <pc:sldMk cId="1564360289" sldId="3862"/>
            <ac:spMk id="11" creationId="{F5124967-CB6E-4219-B593-CE1DD206AE45}"/>
          </ac:spMkLst>
        </pc:spChg>
        <pc:picChg chg="add mod">
          <ac:chgData name="Richard Angus" userId="5223f690-cab0-4654-971f-074d92da8191" providerId="ADAL" clId="{833839A5-9174-4384-8C55-B283AFB1C512}" dt="2019-10-01T11:03:31.949" v="407" actId="1076"/>
          <ac:picMkLst>
            <pc:docMk/>
            <pc:sldMk cId="1564360289" sldId="3862"/>
            <ac:picMk id="5" creationId="{44C30F3C-2708-4DEA-8F12-0A893E19E228}"/>
          </ac:picMkLst>
        </pc:picChg>
        <pc:picChg chg="add mod">
          <ac:chgData name="Richard Angus" userId="5223f690-cab0-4654-971f-074d92da8191" providerId="ADAL" clId="{833839A5-9174-4384-8C55-B283AFB1C512}" dt="2019-10-01T11:03:29.833" v="406" actId="1076"/>
          <ac:picMkLst>
            <pc:docMk/>
            <pc:sldMk cId="1564360289" sldId="3862"/>
            <ac:picMk id="12" creationId="{C537DBEA-72F4-46AA-8977-5AA0136A599C}"/>
          </ac:picMkLst>
        </pc:picChg>
      </pc:sldChg>
      <pc:sldChg chg="addSp delSp modSp add">
        <pc:chgData name="Richard Angus" userId="5223f690-cab0-4654-971f-074d92da8191" providerId="ADAL" clId="{833839A5-9174-4384-8C55-B283AFB1C512}" dt="2019-10-01T11:06:39.935" v="457" actId="1076"/>
        <pc:sldMkLst>
          <pc:docMk/>
          <pc:sldMk cId="3709878837" sldId="3863"/>
        </pc:sldMkLst>
        <pc:spChg chg="mod">
          <ac:chgData name="Richard Angus" userId="5223f690-cab0-4654-971f-074d92da8191" providerId="ADAL" clId="{833839A5-9174-4384-8C55-B283AFB1C512}" dt="2019-10-01T11:06:03.587" v="445" actId="20577"/>
          <ac:spMkLst>
            <pc:docMk/>
            <pc:sldMk cId="3709878837" sldId="3863"/>
            <ac:spMk id="3" creationId="{FAC28D53-1C1C-40D9-9E34-66DD055EE352}"/>
          </ac:spMkLst>
        </pc:spChg>
        <pc:picChg chg="del">
          <ac:chgData name="Richard Angus" userId="5223f690-cab0-4654-971f-074d92da8191" providerId="ADAL" clId="{833839A5-9174-4384-8C55-B283AFB1C512}" dt="2019-10-01T11:04:08.963" v="409" actId="478"/>
          <ac:picMkLst>
            <pc:docMk/>
            <pc:sldMk cId="3709878837" sldId="3863"/>
            <ac:picMk id="5" creationId="{44C30F3C-2708-4DEA-8F12-0A893E19E228}"/>
          </ac:picMkLst>
        </pc:picChg>
        <pc:picChg chg="add mod">
          <ac:chgData name="Richard Angus" userId="5223f690-cab0-4654-971f-074d92da8191" providerId="ADAL" clId="{833839A5-9174-4384-8C55-B283AFB1C512}" dt="2019-10-01T11:06:10.145" v="446" actId="1076"/>
          <ac:picMkLst>
            <pc:docMk/>
            <pc:sldMk cId="3709878837" sldId="3863"/>
            <ac:picMk id="6" creationId="{40398ED0-366D-4863-9073-C05A0E8FA808}"/>
          </ac:picMkLst>
        </pc:picChg>
        <pc:picChg chg="add mod">
          <ac:chgData name="Richard Angus" userId="5223f690-cab0-4654-971f-074d92da8191" providerId="ADAL" clId="{833839A5-9174-4384-8C55-B283AFB1C512}" dt="2019-10-01T11:06:37.279" v="456" actId="1076"/>
          <ac:picMkLst>
            <pc:docMk/>
            <pc:sldMk cId="3709878837" sldId="3863"/>
            <ac:picMk id="10" creationId="{458D462C-E0E7-4FA5-A2C9-93656A73066D}"/>
          </ac:picMkLst>
        </pc:picChg>
        <pc:picChg chg="del">
          <ac:chgData name="Richard Angus" userId="5223f690-cab0-4654-971f-074d92da8191" providerId="ADAL" clId="{833839A5-9174-4384-8C55-B283AFB1C512}" dt="2019-10-01T11:04:09.736" v="410" actId="478"/>
          <ac:picMkLst>
            <pc:docMk/>
            <pc:sldMk cId="3709878837" sldId="3863"/>
            <ac:picMk id="12" creationId="{C537DBEA-72F4-46AA-8977-5AA0136A599C}"/>
          </ac:picMkLst>
        </pc:picChg>
        <pc:picChg chg="add mod">
          <ac:chgData name="Richard Angus" userId="5223f690-cab0-4654-971f-074d92da8191" providerId="ADAL" clId="{833839A5-9174-4384-8C55-B283AFB1C512}" dt="2019-10-01T11:06:39.935" v="457" actId="1076"/>
          <ac:picMkLst>
            <pc:docMk/>
            <pc:sldMk cId="3709878837" sldId="3863"/>
            <ac:picMk id="13" creationId="{E687ACBC-65B6-483E-A611-14099AB8C212}"/>
          </ac:picMkLst>
        </pc:picChg>
      </pc:sldChg>
      <pc:sldChg chg="addSp delSp modSp add">
        <pc:chgData name="Richard Angus" userId="5223f690-cab0-4654-971f-074d92da8191" providerId="ADAL" clId="{833839A5-9174-4384-8C55-B283AFB1C512}" dt="2019-10-01T11:11:23.788" v="501" actId="1076"/>
        <pc:sldMkLst>
          <pc:docMk/>
          <pc:sldMk cId="2062479421" sldId="3864"/>
        </pc:sldMkLst>
        <pc:spChg chg="mod">
          <ac:chgData name="Richard Angus" userId="5223f690-cab0-4654-971f-074d92da8191" providerId="ADAL" clId="{833839A5-9174-4384-8C55-B283AFB1C512}" dt="2019-10-01T11:10:16.310" v="479" actId="1076"/>
          <ac:spMkLst>
            <pc:docMk/>
            <pc:sldMk cId="2062479421" sldId="3864"/>
            <ac:spMk id="3" creationId="{FAC28D53-1C1C-40D9-9E34-66DD055EE352}"/>
          </ac:spMkLst>
        </pc:spChg>
        <pc:spChg chg="add mod">
          <ac:chgData name="Richard Angus" userId="5223f690-cab0-4654-971f-074d92da8191" providerId="ADAL" clId="{833839A5-9174-4384-8C55-B283AFB1C512}" dt="2019-10-01T11:11:16.521" v="498" actId="14100"/>
          <ac:spMkLst>
            <pc:docMk/>
            <pc:sldMk cId="2062479421" sldId="3864"/>
            <ac:spMk id="9" creationId="{62917CFE-0925-4C9B-9E65-3F0FE99EBD1A}"/>
          </ac:spMkLst>
        </pc:spChg>
        <pc:spChg chg="add mod">
          <ac:chgData name="Richard Angus" userId="5223f690-cab0-4654-971f-074d92da8191" providerId="ADAL" clId="{833839A5-9174-4384-8C55-B283AFB1C512}" dt="2019-10-01T11:11:23.788" v="501" actId="1076"/>
          <ac:spMkLst>
            <pc:docMk/>
            <pc:sldMk cId="2062479421" sldId="3864"/>
            <ac:spMk id="11" creationId="{DCAA7F44-FA7B-4CD7-BE62-78341F4F712F}"/>
          </ac:spMkLst>
        </pc:spChg>
        <pc:picChg chg="add mod">
          <ac:chgData name="Richard Angus" userId="5223f690-cab0-4654-971f-074d92da8191" providerId="ADAL" clId="{833839A5-9174-4384-8C55-B283AFB1C512}" dt="2019-10-01T11:11:19.190" v="500" actId="1076"/>
          <ac:picMkLst>
            <pc:docMk/>
            <pc:sldMk cId="2062479421" sldId="3864"/>
            <ac:picMk id="5" creationId="{D9835ABC-2BE8-485D-9052-A8B3405A426D}"/>
          </ac:picMkLst>
        </pc:picChg>
        <pc:picChg chg="del">
          <ac:chgData name="Richard Angus" userId="5223f690-cab0-4654-971f-074d92da8191" providerId="ADAL" clId="{833839A5-9174-4384-8C55-B283AFB1C512}" dt="2019-10-01T11:08:14.163" v="474" actId="478"/>
          <ac:picMkLst>
            <pc:docMk/>
            <pc:sldMk cId="2062479421" sldId="3864"/>
            <ac:picMk id="6" creationId="{40398ED0-366D-4863-9073-C05A0E8FA808}"/>
          </ac:picMkLst>
        </pc:picChg>
        <pc:picChg chg="del">
          <ac:chgData name="Richard Angus" userId="5223f690-cab0-4654-971f-074d92da8191" providerId="ADAL" clId="{833839A5-9174-4384-8C55-B283AFB1C512}" dt="2019-10-01T11:08:13.190" v="471" actId="478"/>
          <ac:picMkLst>
            <pc:docMk/>
            <pc:sldMk cId="2062479421" sldId="3864"/>
            <ac:picMk id="10" creationId="{458D462C-E0E7-4FA5-A2C9-93656A73066D}"/>
          </ac:picMkLst>
        </pc:picChg>
        <pc:picChg chg="del mod">
          <ac:chgData name="Richard Angus" userId="5223f690-cab0-4654-971f-074d92da8191" providerId="ADAL" clId="{833839A5-9174-4384-8C55-B283AFB1C512}" dt="2019-10-01T11:08:13.734" v="473" actId="478"/>
          <ac:picMkLst>
            <pc:docMk/>
            <pc:sldMk cId="2062479421" sldId="3864"/>
            <ac:picMk id="13" creationId="{E687ACBC-65B6-483E-A611-14099AB8C212}"/>
          </ac:picMkLst>
        </pc:picChg>
      </pc:sldChg>
      <pc:sldChg chg="addSp delSp modSp add">
        <pc:chgData name="Richard Angus" userId="5223f690-cab0-4654-971f-074d92da8191" providerId="ADAL" clId="{833839A5-9174-4384-8C55-B283AFB1C512}" dt="2019-10-01T11:12:55.480" v="509" actId="478"/>
        <pc:sldMkLst>
          <pc:docMk/>
          <pc:sldMk cId="3545226532" sldId="3865"/>
        </pc:sldMkLst>
        <pc:spChg chg="del">
          <ac:chgData name="Richard Angus" userId="5223f690-cab0-4654-971f-074d92da8191" providerId="ADAL" clId="{833839A5-9174-4384-8C55-B283AFB1C512}" dt="2019-10-01T11:12:46.072" v="505" actId="478"/>
          <ac:spMkLst>
            <pc:docMk/>
            <pc:sldMk cId="3545226532" sldId="3865"/>
            <ac:spMk id="3" creationId="{FAC28D53-1C1C-40D9-9E34-66DD055EE352}"/>
          </ac:spMkLst>
        </pc:spChg>
        <pc:spChg chg="add del mod">
          <ac:chgData name="Richard Angus" userId="5223f690-cab0-4654-971f-074d92da8191" providerId="ADAL" clId="{833839A5-9174-4384-8C55-B283AFB1C512}" dt="2019-10-01T11:12:49.814" v="506" actId="478"/>
          <ac:spMkLst>
            <pc:docMk/>
            <pc:sldMk cId="3545226532" sldId="3865"/>
            <ac:spMk id="6" creationId="{16D912B8-C5B1-4885-B971-93BE9F785247}"/>
          </ac:spMkLst>
        </pc:spChg>
        <pc:spChg chg="del">
          <ac:chgData name="Richard Angus" userId="5223f690-cab0-4654-971f-074d92da8191" providerId="ADAL" clId="{833839A5-9174-4384-8C55-B283AFB1C512}" dt="2019-10-01T11:12:44.055" v="504" actId="478"/>
          <ac:spMkLst>
            <pc:docMk/>
            <pc:sldMk cId="3545226532" sldId="3865"/>
            <ac:spMk id="9" creationId="{62917CFE-0925-4C9B-9E65-3F0FE99EBD1A}"/>
          </ac:spMkLst>
        </pc:spChg>
        <pc:spChg chg="mod">
          <ac:chgData name="Richard Angus" userId="5223f690-cab0-4654-971f-074d92da8191" providerId="ADAL" clId="{833839A5-9174-4384-8C55-B283AFB1C512}" dt="2019-10-01T11:12:54.479" v="507" actId="1076"/>
          <ac:spMkLst>
            <pc:docMk/>
            <pc:sldMk cId="3545226532" sldId="3865"/>
            <ac:spMk id="11" creationId="{DCAA7F44-FA7B-4CD7-BE62-78341F4F712F}"/>
          </ac:spMkLst>
        </pc:spChg>
        <pc:picChg chg="del mod">
          <ac:chgData name="Richard Angus" userId="5223f690-cab0-4654-971f-074d92da8191" providerId="ADAL" clId="{833839A5-9174-4384-8C55-B283AFB1C512}" dt="2019-10-01T11:12:55.480" v="509" actId="478"/>
          <ac:picMkLst>
            <pc:docMk/>
            <pc:sldMk cId="3545226532" sldId="3865"/>
            <ac:picMk id="5" creationId="{D9835ABC-2BE8-485D-9052-A8B3405A426D}"/>
          </ac:picMkLst>
        </pc:picChg>
      </pc:sldChg>
      <pc:sldChg chg="addSp modSp add">
        <pc:chgData name="Richard Angus" userId="5223f690-cab0-4654-971f-074d92da8191" providerId="ADAL" clId="{833839A5-9174-4384-8C55-B283AFB1C512}" dt="2019-10-01T11:15:06.799" v="558" actId="1076"/>
        <pc:sldMkLst>
          <pc:docMk/>
          <pc:sldMk cId="3495625346" sldId="3866"/>
        </pc:sldMkLst>
        <pc:spChg chg="mod">
          <ac:chgData name="Richard Angus" userId="5223f690-cab0-4654-971f-074d92da8191" providerId="ADAL" clId="{833839A5-9174-4384-8C55-B283AFB1C512}" dt="2019-10-01T11:13:41.529" v="530" actId="20577"/>
          <ac:spMkLst>
            <pc:docMk/>
            <pc:sldMk cId="3495625346" sldId="3866"/>
            <ac:spMk id="4" creationId="{71AD86E1-F76A-4112-9EC9-A0D341A7FEFF}"/>
          </ac:spMkLst>
        </pc:spChg>
        <pc:spChg chg="mod">
          <ac:chgData name="Richard Angus" userId="5223f690-cab0-4654-971f-074d92da8191" providerId="ADAL" clId="{833839A5-9174-4384-8C55-B283AFB1C512}" dt="2019-10-01T11:14:13.393" v="539" actId="14100"/>
          <ac:spMkLst>
            <pc:docMk/>
            <pc:sldMk cId="3495625346" sldId="3866"/>
            <ac:spMk id="11" creationId="{DCAA7F44-FA7B-4CD7-BE62-78341F4F712F}"/>
          </ac:spMkLst>
        </pc:spChg>
        <pc:picChg chg="add mod">
          <ac:chgData name="Richard Angus" userId="5223f690-cab0-4654-971f-074d92da8191" providerId="ADAL" clId="{833839A5-9174-4384-8C55-B283AFB1C512}" dt="2019-10-01T11:15:06.799" v="558" actId="1076"/>
          <ac:picMkLst>
            <pc:docMk/>
            <pc:sldMk cId="3495625346" sldId="3866"/>
            <ac:picMk id="3" creationId="{F0C8AFCC-78E6-4EE7-AC02-6D9D670BA9C4}"/>
          </ac:picMkLst>
        </pc:picChg>
        <pc:picChg chg="add mod">
          <ac:chgData name="Richard Angus" userId="5223f690-cab0-4654-971f-074d92da8191" providerId="ADAL" clId="{833839A5-9174-4384-8C55-B283AFB1C512}" dt="2019-10-01T11:15:00.474" v="553" actId="1076"/>
          <ac:picMkLst>
            <pc:docMk/>
            <pc:sldMk cId="3495625346" sldId="3866"/>
            <ac:picMk id="6" creationId="{576E786A-AF39-49C9-BDD4-7C3A26CF92F6}"/>
          </ac:picMkLst>
        </pc:picChg>
        <pc:picChg chg="add mod">
          <ac:chgData name="Richard Angus" userId="5223f690-cab0-4654-971f-074d92da8191" providerId="ADAL" clId="{833839A5-9174-4384-8C55-B283AFB1C512}" dt="2019-10-01T11:15:03.341" v="556" actId="1076"/>
          <ac:picMkLst>
            <pc:docMk/>
            <pc:sldMk cId="3495625346" sldId="3866"/>
            <ac:picMk id="10" creationId="{DB64BE14-FF27-4B07-99C4-71D411F22C30}"/>
          </ac:picMkLst>
        </pc:picChg>
      </pc:sldChg>
      <pc:sldChg chg="addSp delSp modSp add">
        <pc:chgData name="Richard Angus" userId="5223f690-cab0-4654-971f-074d92da8191" providerId="ADAL" clId="{833839A5-9174-4384-8C55-B283AFB1C512}" dt="2019-10-01T11:17:14.248" v="587" actId="1076"/>
        <pc:sldMkLst>
          <pc:docMk/>
          <pc:sldMk cId="2840437271" sldId="3867"/>
        </pc:sldMkLst>
        <pc:spChg chg="add mod">
          <ac:chgData name="Richard Angus" userId="5223f690-cab0-4654-971f-074d92da8191" providerId="ADAL" clId="{833839A5-9174-4384-8C55-B283AFB1C512}" dt="2019-10-01T11:16:53.748" v="582" actId="20577"/>
          <ac:spMkLst>
            <pc:docMk/>
            <pc:sldMk cId="2840437271" sldId="3867"/>
            <ac:spMk id="14" creationId="{64BF55E0-1BCD-41EC-8326-51FEB64F7F4B}"/>
          </ac:spMkLst>
        </pc:spChg>
        <pc:picChg chg="del">
          <ac:chgData name="Richard Angus" userId="5223f690-cab0-4654-971f-074d92da8191" providerId="ADAL" clId="{833839A5-9174-4384-8C55-B283AFB1C512}" dt="2019-10-01T11:15:43.425" v="563" actId="478"/>
          <ac:picMkLst>
            <pc:docMk/>
            <pc:sldMk cId="2840437271" sldId="3867"/>
            <ac:picMk id="3" creationId="{F0C8AFCC-78E6-4EE7-AC02-6D9D670BA9C4}"/>
          </ac:picMkLst>
        </pc:picChg>
        <pc:picChg chg="add mod">
          <ac:chgData name="Richard Angus" userId="5223f690-cab0-4654-971f-074d92da8191" providerId="ADAL" clId="{833839A5-9174-4384-8C55-B283AFB1C512}" dt="2019-10-01T11:15:54.810" v="566" actId="1076"/>
          <ac:picMkLst>
            <pc:docMk/>
            <pc:sldMk cId="2840437271" sldId="3867"/>
            <ac:picMk id="5" creationId="{AFA6AB9F-5AAA-4C08-A058-53FC403B9E7B}"/>
          </ac:picMkLst>
        </pc:picChg>
        <pc:picChg chg="del">
          <ac:chgData name="Richard Angus" userId="5223f690-cab0-4654-971f-074d92da8191" providerId="ADAL" clId="{833839A5-9174-4384-8C55-B283AFB1C512}" dt="2019-10-01T11:15:43.922" v="564" actId="478"/>
          <ac:picMkLst>
            <pc:docMk/>
            <pc:sldMk cId="2840437271" sldId="3867"/>
            <ac:picMk id="6" creationId="{576E786A-AF39-49C9-BDD4-7C3A26CF92F6}"/>
          </ac:picMkLst>
        </pc:picChg>
        <pc:picChg chg="add del mod">
          <ac:chgData name="Richard Angus" userId="5223f690-cab0-4654-971f-074d92da8191" providerId="ADAL" clId="{833839A5-9174-4384-8C55-B283AFB1C512}" dt="2019-10-01T11:15:41.507" v="561" actId="478"/>
          <ac:picMkLst>
            <pc:docMk/>
            <pc:sldMk cId="2840437271" sldId="3867"/>
            <ac:picMk id="9" creationId="{EB019A60-E156-4EDE-AEDF-35CD7EA5D6FA}"/>
          </ac:picMkLst>
        </pc:picChg>
        <pc:picChg chg="del">
          <ac:chgData name="Richard Angus" userId="5223f690-cab0-4654-971f-074d92da8191" providerId="ADAL" clId="{833839A5-9174-4384-8C55-B283AFB1C512}" dt="2019-10-01T11:15:42.789" v="562" actId="478"/>
          <ac:picMkLst>
            <pc:docMk/>
            <pc:sldMk cId="2840437271" sldId="3867"/>
            <ac:picMk id="10" creationId="{DB64BE14-FF27-4B07-99C4-71D411F22C30}"/>
          </ac:picMkLst>
        </pc:picChg>
        <pc:picChg chg="add del mod">
          <ac:chgData name="Richard Angus" userId="5223f690-cab0-4654-971f-074d92da8191" providerId="ADAL" clId="{833839A5-9174-4384-8C55-B283AFB1C512}" dt="2019-10-01T11:15:41.507" v="561" actId="478"/>
          <ac:picMkLst>
            <pc:docMk/>
            <pc:sldMk cId="2840437271" sldId="3867"/>
            <ac:picMk id="12" creationId="{EE277402-DFCB-44DB-B20B-EE8641B9B365}"/>
          </ac:picMkLst>
        </pc:picChg>
        <pc:picChg chg="add del mod">
          <ac:chgData name="Richard Angus" userId="5223f690-cab0-4654-971f-074d92da8191" providerId="ADAL" clId="{833839A5-9174-4384-8C55-B283AFB1C512}" dt="2019-10-01T11:15:41.507" v="561" actId="478"/>
          <ac:picMkLst>
            <pc:docMk/>
            <pc:sldMk cId="2840437271" sldId="3867"/>
            <ac:picMk id="13" creationId="{E593503D-EB90-4E2A-99AB-DEB4F452AA90}"/>
          </ac:picMkLst>
        </pc:picChg>
        <pc:picChg chg="add mod">
          <ac:chgData name="Richard Angus" userId="5223f690-cab0-4654-971f-074d92da8191" providerId="ADAL" clId="{833839A5-9174-4384-8C55-B283AFB1C512}" dt="2019-10-01T11:17:14.248" v="587" actId="1076"/>
          <ac:picMkLst>
            <pc:docMk/>
            <pc:sldMk cId="2840437271" sldId="3867"/>
            <ac:picMk id="16" creationId="{50AAFA29-D141-480E-9B76-D5F19633FCB8}"/>
          </ac:picMkLst>
        </pc:picChg>
      </pc:sldChg>
      <pc:sldChg chg="addSp delSp modSp add">
        <pc:chgData name="Richard Angus" userId="5223f690-cab0-4654-971f-074d92da8191" providerId="ADAL" clId="{833839A5-9174-4384-8C55-B283AFB1C512}" dt="2019-10-02T07:29:28.647" v="636" actId="14100"/>
        <pc:sldMkLst>
          <pc:docMk/>
          <pc:sldMk cId="1907710416" sldId="3868"/>
        </pc:sldMkLst>
        <pc:spChg chg="mod">
          <ac:chgData name="Richard Angus" userId="5223f690-cab0-4654-971f-074d92da8191" providerId="ADAL" clId="{833839A5-9174-4384-8C55-B283AFB1C512}" dt="2019-10-01T11:18:59.151" v="600" actId="20577"/>
          <ac:spMkLst>
            <pc:docMk/>
            <pc:sldMk cId="1907710416" sldId="3868"/>
            <ac:spMk id="11" creationId="{DCAA7F44-FA7B-4CD7-BE62-78341F4F712F}"/>
          </ac:spMkLst>
        </pc:spChg>
        <pc:spChg chg="mod">
          <ac:chgData name="Richard Angus" userId="5223f690-cab0-4654-971f-074d92da8191" providerId="ADAL" clId="{833839A5-9174-4384-8C55-B283AFB1C512}" dt="2019-10-02T07:29:28.647" v="636" actId="14100"/>
          <ac:spMkLst>
            <pc:docMk/>
            <pc:sldMk cId="1907710416" sldId="3868"/>
            <ac:spMk id="14" creationId="{64BF55E0-1BCD-41EC-8326-51FEB64F7F4B}"/>
          </ac:spMkLst>
        </pc:spChg>
        <pc:picChg chg="add mod">
          <ac:chgData name="Richard Angus" userId="5223f690-cab0-4654-971f-074d92da8191" providerId="ADAL" clId="{833839A5-9174-4384-8C55-B283AFB1C512}" dt="2019-10-01T11:19:40.018" v="607" actId="1076"/>
          <ac:picMkLst>
            <pc:docMk/>
            <pc:sldMk cId="1907710416" sldId="3868"/>
            <ac:picMk id="3" creationId="{8D524D59-878A-4BB9-9CCB-8D29C53E710A}"/>
          </ac:picMkLst>
        </pc:picChg>
        <pc:picChg chg="del">
          <ac:chgData name="Richard Angus" userId="5223f690-cab0-4654-971f-074d92da8191" providerId="ADAL" clId="{833839A5-9174-4384-8C55-B283AFB1C512}" dt="2019-10-01T11:19:05.888" v="601" actId="478"/>
          <ac:picMkLst>
            <pc:docMk/>
            <pc:sldMk cId="1907710416" sldId="3868"/>
            <ac:picMk id="5" creationId="{AFA6AB9F-5AAA-4C08-A058-53FC403B9E7B}"/>
          </ac:picMkLst>
        </pc:picChg>
        <pc:picChg chg="del">
          <ac:chgData name="Richard Angus" userId="5223f690-cab0-4654-971f-074d92da8191" providerId="ADAL" clId="{833839A5-9174-4384-8C55-B283AFB1C512}" dt="2019-10-01T11:19:21.826" v="602" actId="478"/>
          <ac:picMkLst>
            <pc:docMk/>
            <pc:sldMk cId="1907710416" sldId="3868"/>
            <ac:picMk id="16" creationId="{50AAFA29-D141-480E-9B76-D5F19633FCB8}"/>
          </ac:picMkLst>
        </pc:picChg>
      </pc:sldChg>
      <pc:sldChg chg="addSp delSp modSp add">
        <pc:chgData name="Richard Angus" userId="5223f690-cab0-4654-971f-074d92da8191" providerId="ADAL" clId="{833839A5-9174-4384-8C55-B283AFB1C512}" dt="2019-10-01T11:22:54.009" v="635" actId="14100"/>
        <pc:sldMkLst>
          <pc:docMk/>
          <pc:sldMk cId="3306239028" sldId="3869"/>
        </pc:sldMkLst>
        <pc:spChg chg="mod">
          <ac:chgData name="Richard Angus" userId="5223f690-cab0-4654-971f-074d92da8191" providerId="ADAL" clId="{833839A5-9174-4384-8C55-B283AFB1C512}" dt="2019-10-01T11:22:09.851" v="613" actId="20577"/>
          <ac:spMkLst>
            <pc:docMk/>
            <pc:sldMk cId="3306239028" sldId="3869"/>
            <ac:spMk id="11" creationId="{DCAA7F44-FA7B-4CD7-BE62-78341F4F712F}"/>
          </ac:spMkLst>
        </pc:spChg>
        <pc:spChg chg="mod">
          <ac:chgData name="Richard Angus" userId="5223f690-cab0-4654-971f-074d92da8191" providerId="ADAL" clId="{833839A5-9174-4384-8C55-B283AFB1C512}" dt="2019-10-01T11:22:54.009" v="635" actId="14100"/>
          <ac:spMkLst>
            <pc:docMk/>
            <pc:sldMk cId="3306239028" sldId="3869"/>
            <ac:spMk id="14" creationId="{64BF55E0-1BCD-41EC-8326-51FEB64F7F4B}"/>
          </ac:spMkLst>
        </pc:spChg>
        <pc:picChg chg="del">
          <ac:chgData name="Richard Angus" userId="5223f690-cab0-4654-971f-074d92da8191" providerId="ADAL" clId="{833839A5-9174-4384-8C55-B283AFB1C512}" dt="2019-10-01T11:22:25.231" v="628" actId="478"/>
          <ac:picMkLst>
            <pc:docMk/>
            <pc:sldMk cId="3306239028" sldId="3869"/>
            <ac:picMk id="3" creationId="{8D524D59-878A-4BB9-9CCB-8D29C53E710A}"/>
          </ac:picMkLst>
        </pc:picChg>
        <pc:picChg chg="add mod">
          <ac:chgData name="Richard Angus" userId="5223f690-cab0-4654-971f-074d92da8191" providerId="ADAL" clId="{833839A5-9174-4384-8C55-B283AFB1C512}" dt="2019-10-01T11:22:46.457" v="633" actId="1076"/>
          <ac:picMkLst>
            <pc:docMk/>
            <pc:sldMk cId="3306239028" sldId="3869"/>
            <ac:picMk id="5" creationId="{B3F4EB85-9BE0-4907-B3C7-C2F1D1A2E616}"/>
          </ac:picMkLst>
        </pc:picChg>
      </pc:sldChg>
      <pc:sldChg chg="delSp modSp add modNotesTx">
        <pc:chgData name="Richard Angus" userId="5223f690-cab0-4654-971f-074d92da8191" providerId="ADAL" clId="{833839A5-9174-4384-8C55-B283AFB1C512}" dt="2019-10-02T07:41:44.542" v="682" actId="20577"/>
        <pc:sldMkLst>
          <pc:docMk/>
          <pc:sldMk cId="4117350578" sldId="3870"/>
        </pc:sldMkLst>
        <pc:spChg chg="mod">
          <ac:chgData name="Richard Angus" userId="5223f690-cab0-4654-971f-074d92da8191" providerId="ADAL" clId="{833839A5-9174-4384-8C55-B283AFB1C512}" dt="2019-10-02T07:38:14.141" v="654" actId="20577"/>
          <ac:spMkLst>
            <pc:docMk/>
            <pc:sldMk cId="4117350578" sldId="3870"/>
            <ac:spMk id="11" creationId="{DCAA7F44-FA7B-4CD7-BE62-78341F4F712F}"/>
          </ac:spMkLst>
        </pc:spChg>
        <pc:spChg chg="mod">
          <ac:chgData name="Richard Angus" userId="5223f690-cab0-4654-971f-074d92da8191" providerId="ADAL" clId="{833839A5-9174-4384-8C55-B283AFB1C512}" dt="2019-10-02T07:41:44.542" v="682" actId="20577"/>
          <ac:spMkLst>
            <pc:docMk/>
            <pc:sldMk cId="4117350578" sldId="3870"/>
            <ac:spMk id="14" creationId="{64BF55E0-1BCD-41EC-8326-51FEB64F7F4B}"/>
          </ac:spMkLst>
        </pc:spChg>
        <pc:picChg chg="del">
          <ac:chgData name="Richard Angus" userId="5223f690-cab0-4654-971f-074d92da8191" providerId="ADAL" clId="{833839A5-9174-4384-8C55-B283AFB1C512}" dt="2019-10-02T07:38:20.414" v="656" actId="478"/>
          <ac:picMkLst>
            <pc:docMk/>
            <pc:sldMk cId="4117350578" sldId="3870"/>
            <ac:picMk id="5" creationId="{B3F4EB85-9BE0-4907-B3C7-C2F1D1A2E616}"/>
          </ac:picMkLst>
        </pc:picChg>
      </pc:sldChg>
      <pc:sldChg chg="addSp delSp modSp add modNotesTx">
        <pc:chgData name="Richard Angus" userId="5223f690-cab0-4654-971f-074d92da8191" providerId="ADAL" clId="{833839A5-9174-4384-8C55-B283AFB1C512}" dt="2019-10-02T08:48:00.212" v="739" actId="6549"/>
        <pc:sldMkLst>
          <pc:docMk/>
          <pc:sldMk cId="2189634767" sldId="3871"/>
        </pc:sldMkLst>
        <pc:spChg chg="mod">
          <ac:chgData name="Richard Angus" userId="5223f690-cab0-4654-971f-074d92da8191" providerId="ADAL" clId="{833839A5-9174-4384-8C55-B283AFB1C512}" dt="2019-10-02T07:55:31.518" v="694" actId="20577"/>
          <ac:spMkLst>
            <pc:docMk/>
            <pc:sldMk cId="2189634767" sldId="3871"/>
            <ac:spMk id="11" creationId="{DCAA7F44-FA7B-4CD7-BE62-78341F4F712F}"/>
          </ac:spMkLst>
        </pc:spChg>
        <pc:spChg chg="del mod">
          <ac:chgData name="Richard Angus" userId="5223f690-cab0-4654-971f-074d92da8191" providerId="ADAL" clId="{833839A5-9174-4384-8C55-B283AFB1C512}" dt="2019-10-02T08:35:49.513" v="713" actId="478"/>
          <ac:spMkLst>
            <pc:docMk/>
            <pc:sldMk cId="2189634767" sldId="3871"/>
            <ac:spMk id="14" creationId="{64BF55E0-1BCD-41EC-8326-51FEB64F7F4B}"/>
          </ac:spMkLst>
        </pc:spChg>
        <pc:picChg chg="add mod">
          <ac:chgData name="Richard Angus" userId="5223f690-cab0-4654-971f-074d92da8191" providerId="ADAL" clId="{833839A5-9174-4384-8C55-B283AFB1C512}" dt="2019-10-02T07:56:23.816" v="699" actId="1076"/>
          <ac:picMkLst>
            <pc:docMk/>
            <pc:sldMk cId="2189634767" sldId="3871"/>
            <ac:picMk id="3" creationId="{199E7F99-41D4-4B8D-99E9-91251866063B}"/>
          </ac:picMkLst>
        </pc:picChg>
      </pc:sldChg>
      <pc:sldChg chg="addSp delSp modSp add modNotesTx">
        <pc:chgData name="Richard Angus" userId="5223f690-cab0-4654-971f-074d92da8191" providerId="ADAL" clId="{833839A5-9174-4384-8C55-B283AFB1C512}" dt="2019-10-02T08:47:56.994" v="738" actId="6549"/>
        <pc:sldMkLst>
          <pc:docMk/>
          <pc:sldMk cId="2358541927" sldId="3872"/>
        </pc:sldMkLst>
        <pc:spChg chg="mod">
          <ac:chgData name="Richard Angus" userId="5223f690-cab0-4654-971f-074d92da8191" providerId="ADAL" clId="{833839A5-9174-4384-8C55-B283AFB1C512}" dt="2019-10-02T08:36:01.757" v="716" actId="14100"/>
          <ac:spMkLst>
            <pc:docMk/>
            <pc:sldMk cId="2358541927" sldId="3872"/>
            <ac:spMk id="11" creationId="{DCAA7F44-FA7B-4CD7-BE62-78341F4F712F}"/>
          </ac:spMkLst>
        </pc:spChg>
        <pc:spChg chg="del">
          <ac:chgData name="Richard Angus" userId="5223f690-cab0-4654-971f-074d92da8191" providerId="ADAL" clId="{833839A5-9174-4384-8C55-B283AFB1C512}" dt="2019-10-02T08:36:37.547" v="723" actId="478"/>
          <ac:spMkLst>
            <pc:docMk/>
            <pc:sldMk cId="2358541927" sldId="3872"/>
            <ac:spMk id="14" creationId="{64BF55E0-1BCD-41EC-8326-51FEB64F7F4B}"/>
          </ac:spMkLst>
        </pc:spChg>
        <pc:picChg chg="del">
          <ac:chgData name="Richard Angus" userId="5223f690-cab0-4654-971f-074d92da8191" providerId="ADAL" clId="{833839A5-9174-4384-8C55-B283AFB1C512}" dt="2019-10-02T08:36:02.967" v="717" actId="478"/>
          <ac:picMkLst>
            <pc:docMk/>
            <pc:sldMk cId="2358541927" sldId="3872"/>
            <ac:picMk id="3" creationId="{199E7F99-41D4-4B8D-99E9-91251866063B}"/>
          </ac:picMkLst>
        </pc:picChg>
        <pc:picChg chg="add mod">
          <ac:chgData name="Richard Angus" userId="5223f690-cab0-4654-971f-074d92da8191" providerId="ADAL" clId="{833839A5-9174-4384-8C55-B283AFB1C512}" dt="2019-10-02T08:36:35.372" v="722" actId="1076"/>
          <ac:picMkLst>
            <pc:docMk/>
            <pc:sldMk cId="2358541927" sldId="3872"/>
            <ac:picMk id="5" creationId="{E6281ECD-770B-4320-A45B-A15DFF626EFA}"/>
          </ac:picMkLst>
        </pc:picChg>
      </pc:sldChg>
      <pc:sldChg chg="addSp delSp modSp add modNotesTx">
        <pc:chgData name="Richard Angus" userId="5223f690-cab0-4654-971f-074d92da8191" providerId="ADAL" clId="{833839A5-9174-4384-8C55-B283AFB1C512}" dt="2019-10-02T08:47:53.644" v="737" actId="6549"/>
        <pc:sldMkLst>
          <pc:docMk/>
          <pc:sldMk cId="151057063" sldId="3873"/>
        </pc:sldMkLst>
        <pc:picChg chg="add mod">
          <ac:chgData name="Richard Angus" userId="5223f690-cab0-4654-971f-074d92da8191" providerId="ADAL" clId="{833839A5-9174-4384-8C55-B283AFB1C512}" dt="2019-10-02T08:46:25.618" v="732" actId="14100"/>
          <ac:picMkLst>
            <pc:docMk/>
            <pc:sldMk cId="151057063" sldId="3873"/>
            <ac:picMk id="3" creationId="{E4575AE8-6A25-4CDE-9FC5-1A485020CE56}"/>
          </ac:picMkLst>
        </pc:picChg>
        <pc:picChg chg="del mod">
          <ac:chgData name="Richard Angus" userId="5223f690-cab0-4654-971f-074d92da8191" providerId="ADAL" clId="{833839A5-9174-4384-8C55-B283AFB1C512}" dt="2019-10-02T08:46:18.173" v="729" actId="478"/>
          <ac:picMkLst>
            <pc:docMk/>
            <pc:sldMk cId="151057063" sldId="3873"/>
            <ac:picMk id="5" creationId="{E6281ECD-770B-4320-A45B-A15DFF626EFA}"/>
          </ac:picMkLst>
        </pc:picChg>
      </pc:sldChg>
      <pc:sldChg chg="addSp delSp modSp add modNotesTx">
        <pc:chgData name="Richard Angus" userId="5223f690-cab0-4654-971f-074d92da8191" providerId="ADAL" clId="{833839A5-9174-4384-8C55-B283AFB1C512}" dt="2019-10-02T08:48:43.989" v="746" actId="1076"/>
        <pc:sldMkLst>
          <pc:docMk/>
          <pc:sldMk cId="3984800149" sldId="3874"/>
        </pc:sldMkLst>
        <pc:spChg chg="add mod">
          <ac:chgData name="Richard Angus" userId="5223f690-cab0-4654-971f-074d92da8191" providerId="ADAL" clId="{833839A5-9174-4384-8C55-B283AFB1C512}" dt="2019-10-02T08:46:48.584" v="735" actId="571"/>
          <ac:spMkLst>
            <pc:docMk/>
            <pc:sldMk cId="3984800149" sldId="3874"/>
            <ac:spMk id="9" creationId="{3BBEA38D-21F1-4F5C-97E3-2715287F4BFF}"/>
          </ac:spMkLst>
        </pc:spChg>
        <pc:picChg chg="del">
          <ac:chgData name="Richard Angus" userId="5223f690-cab0-4654-971f-074d92da8191" providerId="ADAL" clId="{833839A5-9174-4384-8C55-B283AFB1C512}" dt="2019-10-02T08:46:40.960" v="734" actId="478"/>
          <ac:picMkLst>
            <pc:docMk/>
            <pc:sldMk cId="3984800149" sldId="3874"/>
            <ac:picMk id="3" creationId="{E4575AE8-6A25-4CDE-9FC5-1A485020CE56}"/>
          </ac:picMkLst>
        </pc:picChg>
        <pc:picChg chg="add mod">
          <ac:chgData name="Richard Angus" userId="5223f690-cab0-4654-971f-074d92da8191" providerId="ADAL" clId="{833839A5-9174-4384-8C55-B283AFB1C512}" dt="2019-10-02T08:48:43.989" v="746" actId="1076"/>
          <ac:picMkLst>
            <pc:docMk/>
            <pc:sldMk cId="3984800149" sldId="3874"/>
            <ac:picMk id="10" creationId="{757937DF-CC40-4B7C-8DC6-3EF67606A679}"/>
          </ac:picMkLst>
        </pc:picChg>
      </pc:sldChg>
      <pc:sldChg chg="addSp delSp modSp add">
        <pc:chgData name="Richard Angus" userId="5223f690-cab0-4654-971f-074d92da8191" providerId="ADAL" clId="{833839A5-9174-4384-8C55-B283AFB1C512}" dt="2019-10-02T08:55:37.411" v="753" actId="478"/>
        <pc:sldMkLst>
          <pc:docMk/>
          <pc:sldMk cId="564835473" sldId="3875"/>
        </pc:sldMkLst>
        <pc:spChg chg="add del mod">
          <ac:chgData name="Richard Angus" userId="5223f690-cab0-4654-971f-074d92da8191" providerId="ADAL" clId="{833839A5-9174-4384-8C55-B283AFB1C512}" dt="2019-10-02T08:55:30.452" v="750" actId="478"/>
          <ac:spMkLst>
            <pc:docMk/>
            <pc:sldMk cId="564835473" sldId="3875"/>
            <ac:spMk id="3" creationId="{9F98F71D-5A51-48CF-B56B-E2D1E4F0EAB3}"/>
          </ac:spMkLst>
        </pc:spChg>
        <pc:spChg chg="del">
          <ac:chgData name="Richard Angus" userId="5223f690-cab0-4654-971f-074d92da8191" providerId="ADAL" clId="{833839A5-9174-4384-8C55-B283AFB1C512}" dt="2019-10-02T08:55:37.411" v="753" actId="478"/>
          <ac:spMkLst>
            <pc:docMk/>
            <pc:sldMk cId="564835473" sldId="3875"/>
            <ac:spMk id="9" creationId="{3BBEA38D-21F1-4F5C-97E3-2715287F4BFF}"/>
          </ac:spMkLst>
        </pc:spChg>
        <pc:picChg chg="add mod">
          <ac:chgData name="Richard Angus" userId="5223f690-cab0-4654-971f-074d92da8191" providerId="ADAL" clId="{833839A5-9174-4384-8C55-B283AFB1C512}" dt="2019-10-02T08:55:34.588" v="752" actId="1076"/>
          <ac:picMkLst>
            <pc:docMk/>
            <pc:sldMk cId="564835473" sldId="3875"/>
            <ac:picMk id="5" creationId="{43ED3E06-A995-4CC9-BA72-37AD491607EF}"/>
          </ac:picMkLst>
        </pc:picChg>
        <pc:picChg chg="del">
          <ac:chgData name="Richard Angus" userId="5223f690-cab0-4654-971f-074d92da8191" providerId="ADAL" clId="{833839A5-9174-4384-8C55-B283AFB1C512}" dt="2019-10-02T08:55:27.890" v="749" actId="478"/>
          <ac:picMkLst>
            <pc:docMk/>
            <pc:sldMk cId="564835473" sldId="3875"/>
            <ac:picMk id="10" creationId="{757937DF-CC40-4B7C-8DC6-3EF67606A679}"/>
          </ac:picMkLst>
        </pc:picChg>
      </pc:sldChg>
      <pc:sldChg chg="addSp delSp modSp add del">
        <pc:chgData name="Richard Angus" userId="5223f690-cab0-4654-971f-074d92da8191" providerId="ADAL" clId="{833839A5-9174-4384-8C55-B283AFB1C512}" dt="2019-10-02T08:48:45.616" v="747" actId="47"/>
        <pc:sldMkLst>
          <pc:docMk/>
          <pc:sldMk cId="2388075136" sldId="3875"/>
        </pc:sldMkLst>
        <pc:spChg chg="del">
          <ac:chgData name="Richard Angus" userId="5223f690-cab0-4654-971f-074d92da8191" providerId="ADAL" clId="{833839A5-9174-4384-8C55-B283AFB1C512}" dt="2019-10-02T08:48:37.468" v="741" actId="931"/>
          <ac:spMkLst>
            <pc:docMk/>
            <pc:sldMk cId="2388075136" sldId="3875"/>
            <ac:spMk id="2" creationId="{DE5A5F6D-F15A-4C52-867E-439EF2A500E9}"/>
          </ac:spMkLst>
        </pc:spChg>
        <pc:spChg chg="add mod">
          <ac:chgData name="Richard Angus" userId="5223f690-cab0-4654-971f-074d92da8191" providerId="ADAL" clId="{833839A5-9174-4384-8C55-B283AFB1C512}" dt="2019-10-02T08:48:39.784" v="744"/>
          <ac:spMkLst>
            <pc:docMk/>
            <pc:sldMk cId="2388075136" sldId="3875"/>
            <ac:spMk id="7" creationId="{EF2ED775-2505-44E9-ABE4-713635AA00E7}"/>
          </ac:spMkLst>
        </pc:spChg>
        <pc:picChg chg="add del mod">
          <ac:chgData name="Richard Angus" userId="5223f690-cab0-4654-971f-074d92da8191" providerId="ADAL" clId="{833839A5-9174-4384-8C55-B283AFB1C512}" dt="2019-10-02T08:48:39.784" v="744"/>
          <ac:picMkLst>
            <pc:docMk/>
            <pc:sldMk cId="2388075136" sldId="3875"/>
            <ac:picMk id="6" creationId="{A29F5929-4323-4C6C-BAAC-BE8308080C56}"/>
          </ac:picMkLst>
        </pc:picChg>
      </pc:sldChg>
      <pc:sldChg chg="addSp delSp modSp add">
        <pc:chgData name="Richard Angus" userId="5223f690-cab0-4654-971f-074d92da8191" providerId="ADAL" clId="{833839A5-9174-4384-8C55-B283AFB1C512}" dt="2019-10-02T08:56:43.576" v="761" actId="1076"/>
        <pc:sldMkLst>
          <pc:docMk/>
          <pc:sldMk cId="294332307" sldId="3876"/>
        </pc:sldMkLst>
        <pc:picChg chg="add mod">
          <ac:chgData name="Richard Angus" userId="5223f690-cab0-4654-971f-074d92da8191" providerId="ADAL" clId="{833839A5-9174-4384-8C55-B283AFB1C512}" dt="2019-10-02T08:56:43.576" v="761" actId="1076"/>
          <ac:picMkLst>
            <pc:docMk/>
            <pc:sldMk cId="294332307" sldId="3876"/>
            <ac:picMk id="3" creationId="{22871FB9-B411-4BC7-A858-7BF27FD81B5E}"/>
          </ac:picMkLst>
        </pc:picChg>
        <pc:picChg chg="del mod">
          <ac:chgData name="Richard Angus" userId="5223f690-cab0-4654-971f-074d92da8191" providerId="ADAL" clId="{833839A5-9174-4384-8C55-B283AFB1C512}" dt="2019-10-02T08:56:10.549" v="756" actId="478"/>
          <ac:picMkLst>
            <pc:docMk/>
            <pc:sldMk cId="294332307" sldId="3876"/>
            <ac:picMk id="5" creationId="{43ED3E06-A995-4CC9-BA72-37AD491607EF}"/>
          </ac:picMkLst>
        </pc:picChg>
      </pc:sldChg>
      <pc:sldChg chg="addSp delSp modSp add">
        <pc:chgData name="Richard Angus" userId="5223f690-cab0-4654-971f-074d92da8191" providerId="ADAL" clId="{833839A5-9174-4384-8C55-B283AFB1C512}" dt="2019-10-02T09:02:29.247" v="778" actId="1076"/>
        <pc:sldMkLst>
          <pc:docMk/>
          <pc:sldMk cId="3533814259" sldId="3877"/>
        </pc:sldMkLst>
        <pc:spChg chg="add mod">
          <ac:chgData name="Richard Angus" userId="5223f690-cab0-4654-971f-074d92da8191" providerId="ADAL" clId="{833839A5-9174-4384-8C55-B283AFB1C512}" dt="2019-10-02T09:01:52.122" v="773" actId="6549"/>
          <ac:spMkLst>
            <pc:docMk/>
            <pc:sldMk cId="3533814259" sldId="3877"/>
            <ac:spMk id="9" creationId="{8E2900EE-971D-4F28-B261-8986BF857833}"/>
          </ac:spMkLst>
        </pc:spChg>
        <pc:spChg chg="mod">
          <ac:chgData name="Richard Angus" userId="5223f690-cab0-4654-971f-074d92da8191" providerId="ADAL" clId="{833839A5-9174-4384-8C55-B283AFB1C512}" dt="2019-10-02T09:01:31.748" v="768" actId="14100"/>
          <ac:spMkLst>
            <pc:docMk/>
            <pc:sldMk cId="3533814259" sldId="3877"/>
            <ac:spMk id="11" creationId="{DCAA7F44-FA7B-4CD7-BE62-78341F4F712F}"/>
          </ac:spMkLst>
        </pc:spChg>
        <pc:picChg chg="del">
          <ac:chgData name="Richard Angus" userId="5223f690-cab0-4654-971f-074d92da8191" providerId="ADAL" clId="{833839A5-9174-4384-8C55-B283AFB1C512}" dt="2019-10-02T09:01:13.523" v="763" actId="478"/>
          <ac:picMkLst>
            <pc:docMk/>
            <pc:sldMk cId="3533814259" sldId="3877"/>
            <ac:picMk id="3" creationId="{22871FB9-B411-4BC7-A858-7BF27FD81B5E}"/>
          </ac:picMkLst>
        </pc:picChg>
        <pc:picChg chg="add mod">
          <ac:chgData name="Richard Angus" userId="5223f690-cab0-4654-971f-074d92da8191" providerId="ADAL" clId="{833839A5-9174-4384-8C55-B283AFB1C512}" dt="2019-10-02T09:01:30.198" v="766" actId="27614"/>
          <ac:picMkLst>
            <pc:docMk/>
            <pc:sldMk cId="3533814259" sldId="3877"/>
            <ac:picMk id="5" creationId="{98DC8F6A-ED82-4789-A8D2-F7A64B39F3D0}"/>
          </ac:picMkLst>
        </pc:picChg>
        <pc:picChg chg="add mod">
          <ac:chgData name="Richard Angus" userId="5223f690-cab0-4654-971f-074d92da8191" providerId="ADAL" clId="{833839A5-9174-4384-8C55-B283AFB1C512}" dt="2019-10-02T09:02:29.247" v="778" actId="1076"/>
          <ac:picMkLst>
            <pc:docMk/>
            <pc:sldMk cId="3533814259" sldId="3877"/>
            <ac:picMk id="10" creationId="{CE4AB5A7-A250-4DA4-ACD4-DE847894ED4E}"/>
          </ac:picMkLst>
        </pc:picChg>
      </pc:sldChg>
      <pc:sldChg chg="addSp delSp modSp add">
        <pc:chgData name="Richard Angus" userId="5223f690-cab0-4654-971f-074d92da8191" providerId="ADAL" clId="{833839A5-9174-4384-8C55-B283AFB1C512}" dt="2019-10-02T09:04:17.863" v="808" actId="1076"/>
        <pc:sldMkLst>
          <pc:docMk/>
          <pc:sldMk cId="187728940" sldId="3878"/>
        </pc:sldMkLst>
        <pc:spChg chg="mod">
          <ac:chgData name="Richard Angus" userId="5223f690-cab0-4654-971f-074d92da8191" providerId="ADAL" clId="{833839A5-9174-4384-8C55-B283AFB1C512}" dt="2019-10-02T09:02:58.289" v="793" actId="20577"/>
          <ac:spMkLst>
            <pc:docMk/>
            <pc:sldMk cId="187728940" sldId="3878"/>
            <ac:spMk id="9" creationId="{8E2900EE-971D-4F28-B261-8986BF857833}"/>
          </ac:spMkLst>
        </pc:spChg>
        <pc:spChg chg="mod">
          <ac:chgData name="Richard Angus" userId="5223f690-cab0-4654-971f-074d92da8191" providerId="ADAL" clId="{833839A5-9174-4384-8C55-B283AFB1C512}" dt="2019-10-02T09:02:45.311" v="783" actId="20577"/>
          <ac:spMkLst>
            <pc:docMk/>
            <pc:sldMk cId="187728940" sldId="3878"/>
            <ac:spMk id="11" creationId="{DCAA7F44-FA7B-4CD7-BE62-78341F4F712F}"/>
          </ac:spMkLst>
        </pc:spChg>
        <pc:picChg chg="add mod ord">
          <ac:chgData name="Richard Angus" userId="5223f690-cab0-4654-971f-074d92da8191" providerId="ADAL" clId="{833839A5-9174-4384-8C55-B283AFB1C512}" dt="2019-10-02T09:04:13.285" v="807" actId="170"/>
          <ac:picMkLst>
            <pc:docMk/>
            <pc:sldMk cId="187728940" sldId="3878"/>
            <ac:picMk id="3" creationId="{37268A96-686E-4652-B4F6-4D146CCD4692}"/>
          </ac:picMkLst>
        </pc:picChg>
        <pc:picChg chg="del">
          <ac:chgData name="Richard Angus" userId="5223f690-cab0-4654-971f-074d92da8191" providerId="ADAL" clId="{833839A5-9174-4384-8C55-B283AFB1C512}" dt="2019-10-02T09:02:50.788" v="784" actId="478"/>
          <ac:picMkLst>
            <pc:docMk/>
            <pc:sldMk cId="187728940" sldId="3878"/>
            <ac:picMk id="5" creationId="{98DC8F6A-ED82-4789-A8D2-F7A64B39F3D0}"/>
          </ac:picMkLst>
        </pc:picChg>
        <pc:picChg chg="del">
          <ac:chgData name="Richard Angus" userId="5223f690-cab0-4654-971f-074d92da8191" providerId="ADAL" clId="{833839A5-9174-4384-8C55-B283AFB1C512}" dt="2019-10-02T09:03:09.500" v="794" actId="478"/>
          <ac:picMkLst>
            <pc:docMk/>
            <pc:sldMk cId="187728940" sldId="3878"/>
            <ac:picMk id="10" creationId="{CE4AB5A7-A250-4DA4-ACD4-DE847894ED4E}"/>
          </ac:picMkLst>
        </pc:picChg>
        <pc:picChg chg="add mod">
          <ac:chgData name="Richard Angus" userId="5223f690-cab0-4654-971f-074d92da8191" providerId="ADAL" clId="{833839A5-9174-4384-8C55-B283AFB1C512}" dt="2019-10-02T09:04:17.863" v="808" actId="1076"/>
          <ac:picMkLst>
            <pc:docMk/>
            <pc:sldMk cId="187728940" sldId="3878"/>
            <ac:picMk id="12" creationId="{0CC0A8A0-8BB1-475D-AE11-41E8724D867D}"/>
          </ac:picMkLst>
        </pc:picChg>
      </pc:sldChg>
      <pc:sldChg chg="addSp delSp modSp add modNotesTx">
        <pc:chgData name="Richard Angus" userId="5223f690-cab0-4654-971f-074d92da8191" providerId="ADAL" clId="{833839A5-9174-4384-8C55-B283AFB1C512}" dt="2019-10-03T08:18:28.157" v="883" actId="1076"/>
        <pc:sldMkLst>
          <pc:docMk/>
          <pc:sldMk cId="4261591891" sldId="3879"/>
        </pc:sldMkLst>
        <pc:spChg chg="mod">
          <ac:chgData name="Richard Angus" userId="5223f690-cab0-4654-971f-074d92da8191" providerId="ADAL" clId="{833839A5-9174-4384-8C55-B283AFB1C512}" dt="2019-10-03T08:10:43.772" v="865"/>
          <ac:spMkLst>
            <pc:docMk/>
            <pc:sldMk cId="4261591891" sldId="3879"/>
            <ac:spMk id="3" creationId="{FAC28D53-1C1C-40D9-9E34-66DD055EE352}"/>
          </ac:spMkLst>
        </pc:spChg>
        <pc:spChg chg="mod">
          <ac:chgData name="Richard Angus" userId="5223f690-cab0-4654-971f-074d92da8191" providerId="ADAL" clId="{833839A5-9174-4384-8C55-B283AFB1C512}" dt="2019-10-03T08:11:07.158" v="868" actId="20577"/>
          <ac:spMkLst>
            <pc:docMk/>
            <pc:sldMk cId="4261591891" sldId="3879"/>
            <ac:spMk id="9" creationId="{DB4A5CA0-17F8-46E4-93C3-51F3EF3866A6}"/>
          </ac:spMkLst>
        </pc:spChg>
        <pc:picChg chg="del">
          <ac:chgData name="Richard Angus" userId="5223f690-cab0-4654-971f-074d92da8191" providerId="ADAL" clId="{833839A5-9174-4384-8C55-B283AFB1C512}" dt="2019-10-03T08:11:12.447" v="869" actId="478"/>
          <ac:picMkLst>
            <pc:docMk/>
            <pc:sldMk cId="4261591891" sldId="3879"/>
            <ac:picMk id="5" creationId="{56331B39-0BEC-4DA6-9D63-CA65F2DBD2CD}"/>
          </ac:picMkLst>
        </pc:picChg>
        <pc:picChg chg="add mod">
          <ac:chgData name="Richard Angus" userId="5223f690-cab0-4654-971f-074d92da8191" providerId="ADAL" clId="{833839A5-9174-4384-8C55-B283AFB1C512}" dt="2019-10-03T08:18:24.881" v="882" actId="1076"/>
          <ac:picMkLst>
            <pc:docMk/>
            <pc:sldMk cId="4261591891" sldId="3879"/>
            <ac:picMk id="10" creationId="{A0517C1A-8232-4401-A90E-625F0FF9FF5B}"/>
          </ac:picMkLst>
        </pc:picChg>
        <pc:picChg chg="del">
          <ac:chgData name="Richard Angus" userId="5223f690-cab0-4654-971f-074d92da8191" providerId="ADAL" clId="{833839A5-9174-4384-8C55-B283AFB1C512}" dt="2019-10-03T08:11:12.912" v="870" actId="478"/>
          <ac:picMkLst>
            <pc:docMk/>
            <pc:sldMk cId="4261591891" sldId="3879"/>
            <ac:picMk id="12" creationId="{B4C4B794-5BA5-4A27-995A-239DD1D16D3B}"/>
          </ac:picMkLst>
        </pc:picChg>
        <pc:picChg chg="add mod">
          <ac:chgData name="Richard Angus" userId="5223f690-cab0-4654-971f-074d92da8191" providerId="ADAL" clId="{833839A5-9174-4384-8C55-B283AFB1C512}" dt="2019-10-03T08:18:28.157" v="883" actId="1076"/>
          <ac:picMkLst>
            <pc:docMk/>
            <pc:sldMk cId="4261591891" sldId="3879"/>
            <ac:picMk id="13" creationId="{821214A1-2538-444B-9DF6-B9941CB8EBE6}"/>
          </ac:picMkLst>
        </pc:picChg>
      </pc:sldChg>
      <pc:sldChg chg="addSp delSp modSp add">
        <pc:chgData name="Richard Angus" userId="5223f690-cab0-4654-971f-074d92da8191" providerId="ADAL" clId="{833839A5-9174-4384-8C55-B283AFB1C512}" dt="2019-10-03T08:45:30.262" v="903" actId="478"/>
        <pc:sldMkLst>
          <pc:docMk/>
          <pc:sldMk cId="533459203" sldId="3880"/>
        </pc:sldMkLst>
        <pc:spChg chg="mod">
          <ac:chgData name="Richard Angus" userId="5223f690-cab0-4654-971f-074d92da8191" providerId="ADAL" clId="{833839A5-9174-4384-8C55-B283AFB1C512}" dt="2019-10-03T08:18:42.834" v="886" actId="1076"/>
          <ac:spMkLst>
            <pc:docMk/>
            <pc:sldMk cId="533459203" sldId="3880"/>
            <ac:spMk id="4" creationId="{71AD86E1-F76A-4112-9EC9-A0D341A7FEFF}"/>
          </ac:spMkLst>
        </pc:spChg>
        <pc:spChg chg="mod">
          <ac:chgData name="Richard Angus" userId="5223f690-cab0-4654-971f-074d92da8191" providerId="ADAL" clId="{833839A5-9174-4384-8C55-B283AFB1C512}" dt="2019-10-03T08:45:28.405" v="901" actId="14100"/>
          <ac:spMkLst>
            <pc:docMk/>
            <pc:sldMk cId="533459203" sldId="3880"/>
            <ac:spMk id="9" creationId="{DB4A5CA0-17F8-46E4-93C3-51F3EF3866A6}"/>
          </ac:spMkLst>
        </pc:spChg>
        <pc:picChg chg="add mod">
          <ac:chgData name="Richard Angus" userId="5223f690-cab0-4654-971f-074d92da8191" providerId="ADAL" clId="{833839A5-9174-4384-8C55-B283AFB1C512}" dt="2019-10-03T08:19:22.587" v="893" actId="14100"/>
          <ac:picMkLst>
            <pc:docMk/>
            <pc:sldMk cId="533459203" sldId="3880"/>
            <ac:picMk id="5" creationId="{98158E5C-46E0-4E06-9328-7F52BC9A29A7}"/>
          </ac:picMkLst>
        </pc:picChg>
        <pc:picChg chg="del">
          <ac:chgData name="Richard Angus" userId="5223f690-cab0-4654-971f-074d92da8191" providerId="ADAL" clId="{833839A5-9174-4384-8C55-B283AFB1C512}" dt="2019-10-03T08:19:08.393" v="887" actId="478"/>
          <ac:picMkLst>
            <pc:docMk/>
            <pc:sldMk cId="533459203" sldId="3880"/>
            <ac:picMk id="6" creationId="{074D058E-35B6-4930-9004-AEFB2D2BB79C}"/>
          </ac:picMkLst>
        </pc:picChg>
        <pc:picChg chg="del">
          <ac:chgData name="Richard Angus" userId="5223f690-cab0-4654-971f-074d92da8191" providerId="ADAL" clId="{833839A5-9174-4384-8C55-B283AFB1C512}" dt="2019-10-03T08:45:29.830" v="902" actId="478"/>
          <ac:picMkLst>
            <pc:docMk/>
            <pc:sldMk cId="533459203" sldId="3880"/>
            <ac:picMk id="10" creationId="{A0517C1A-8232-4401-A90E-625F0FF9FF5B}"/>
          </ac:picMkLst>
        </pc:picChg>
        <pc:picChg chg="del">
          <ac:chgData name="Richard Angus" userId="5223f690-cab0-4654-971f-074d92da8191" providerId="ADAL" clId="{833839A5-9174-4384-8C55-B283AFB1C512}" dt="2019-10-03T08:45:30.262" v="903" actId="478"/>
          <ac:picMkLst>
            <pc:docMk/>
            <pc:sldMk cId="533459203" sldId="3880"/>
            <ac:picMk id="13" creationId="{821214A1-2538-444B-9DF6-B9941CB8EBE6}"/>
          </ac:picMkLst>
        </pc:picChg>
      </pc:sldChg>
      <pc:sldChg chg="addSp delSp modSp add modNotesTx">
        <pc:chgData name="Richard Angus" userId="5223f690-cab0-4654-971f-074d92da8191" providerId="ADAL" clId="{833839A5-9174-4384-8C55-B283AFB1C512}" dt="2019-10-03T08:49:09.645" v="926" actId="1076"/>
        <pc:sldMkLst>
          <pc:docMk/>
          <pc:sldMk cId="4286778889" sldId="3881"/>
        </pc:sldMkLst>
        <pc:spChg chg="mod">
          <ac:chgData name="Richard Angus" userId="5223f690-cab0-4654-971f-074d92da8191" providerId="ADAL" clId="{833839A5-9174-4384-8C55-B283AFB1C512}" dt="2019-10-03T08:46:01.721" v="911" actId="20577"/>
          <ac:spMkLst>
            <pc:docMk/>
            <pc:sldMk cId="4286778889" sldId="3881"/>
            <ac:spMk id="3" creationId="{FAC28D53-1C1C-40D9-9E34-66DD055EE352}"/>
          </ac:spMkLst>
        </pc:spChg>
        <pc:picChg chg="del">
          <ac:chgData name="Richard Angus" userId="5223f690-cab0-4654-971f-074d92da8191" providerId="ADAL" clId="{833839A5-9174-4384-8C55-B283AFB1C512}" dt="2019-10-03T08:46:13.819" v="912" actId="478"/>
          <ac:picMkLst>
            <pc:docMk/>
            <pc:sldMk cId="4286778889" sldId="3881"/>
            <ac:picMk id="5" creationId="{98158E5C-46E0-4E06-9328-7F52BC9A29A7}"/>
          </ac:picMkLst>
        </pc:picChg>
        <pc:picChg chg="add mod">
          <ac:chgData name="Richard Angus" userId="5223f690-cab0-4654-971f-074d92da8191" providerId="ADAL" clId="{833839A5-9174-4384-8C55-B283AFB1C512}" dt="2019-10-03T08:49:07.275" v="924" actId="1076"/>
          <ac:picMkLst>
            <pc:docMk/>
            <pc:sldMk cId="4286778889" sldId="3881"/>
            <ac:picMk id="6" creationId="{65F3BFA0-18E0-466E-A9B3-2A09856A083F}"/>
          </ac:picMkLst>
        </pc:picChg>
        <pc:picChg chg="add mod">
          <ac:chgData name="Richard Angus" userId="5223f690-cab0-4654-971f-074d92da8191" providerId="ADAL" clId="{833839A5-9174-4384-8C55-B283AFB1C512}" dt="2019-10-03T08:49:09.645" v="926" actId="1076"/>
          <ac:picMkLst>
            <pc:docMk/>
            <pc:sldMk cId="4286778889" sldId="3881"/>
            <ac:picMk id="11" creationId="{A0A88AFD-3662-4378-9666-78F571A6A7E5}"/>
          </ac:picMkLst>
        </pc:picChg>
      </pc:sldChg>
      <pc:sldChg chg="addSp delSp modSp add">
        <pc:chgData name="Richard Angus" userId="5223f690-cab0-4654-971f-074d92da8191" providerId="ADAL" clId="{833839A5-9174-4384-8C55-B283AFB1C512}" dt="2019-10-03T09:01:35.896" v="944" actId="478"/>
        <pc:sldMkLst>
          <pc:docMk/>
          <pc:sldMk cId="2216293275" sldId="3882"/>
        </pc:sldMkLst>
        <pc:spChg chg="mod">
          <ac:chgData name="Richard Angus" userId="5223f690-cab0-4654-971f-074d92da8191" providerId="ADAL" clId="{833839A5-9174-4384-8C55-B283AFB1C512}" dt="2019-10-03T09:01:22.065" v="943" actId="20577"/>
          <ac:spMkLst>
            <pc:docMk/>
            <pc:sldMk cId="2216293275" sldId="3882"/>
            <ac:spMk id="9" creationId="{DB4A5CA0-17F8-46E4-93C3-51F3EF3866A6}"/>
          </ac:spMkLst>
        </pc:spChg>
        <pc:picChg chg="add mod">
          <ac:chgData name="Richard Angus" userId="5223f690-cab0-4654-971f-074d92da8191" providerId="ADAL" clId="{833839A5-9174-4384-8C55-B283AFB1C512}" dt="2019-10-03T09:00:31.530" v="934" actId="14100"/>
          <ac:picMkLst>
            <pc:docMk/>
            <pc:sldMk cId="2216293275" sldId="3882"/>
            <ac:picMk id="5" creationId="{E087FC46-1955-4B81-86EE-AC5E04F66890}"/>
          </ac:picMkLst>
        </pc:picChg>
        <pc:picChg chg="del">
          <ac:chgData name="Richard Angus" userId="5223f690-cab0-4654-971f-074d92da8191" providerId="ADAL" clId="{833839A5-9174-4384-8C55-B283AFB1C512}" dt="2019-10-03T09:00:22.645" v="930" actId="478"/>
          <ac:picMkLst>
            <pc:docMk/>
            <pc:sldMk cId="2216293275" sldId="3882"/>
            <ac:picMk id="6" creationId="{65F3BFA0-18E0-466E-A9B3-2A09856A083F}"/>
          </ac:picMkLst>
        </pc:picChg>
        <pc:picChg chg="del">
          <ac:chgData name="Richard Angus" userId="5223f690-cab0-4654-971f-074d92da8191" providerId="ADAL" clId="{833839A5-9174-4384-8C55-B283AFB1C512}" dt="2019-10-03T09:01:35.896" v="944" actId="478"/>
          <ac:picMkLst>
            <pc:docMk/>
            <pc:sldMk cId="2216293275" sldId="3882"/>
            <ac:picMk id="11" creationId="{A0A88AFD-3662-4378-9666-78F571A6A7E5}"/>
          </ac:picMkLst>
        </pc:picChg>
      </pc:sldChg>
      <pc:sldChg chg="addSp delSp modSp add modNotesTx">
        <pc:chgData name="Richard Angus" userId="5223f690-cab0-4654-971f-074d92da8191" providerId="ADAL" clId="{833839A5-9174-4384-8C55-B283AFB1C512}" dt="2019-10-03T09:09:41.467" v="970" actId="1076"/>
        <pc:sldMkLst>
          <pc:docMk/>
          <pc:sldMk cId="3651438820" sldId="3883"/>
        </pc:sldMkLst>
        <pc:spChg chg="mod">
          <ac:chgData name="Richard Angus" userId="5223f690-cab0-4654-971f-074d92da8191" providerId="ADAL" clId="{833839A5-9174-4384-8C55-B283AFB1C512}" dt="2019-10-03T09:02:24.533" v="954" actId="20577"/>
          <ac:spMkLst>
            <pc:docMk/>
            <pc:sldMk cId="3651438820" sldId="3883"/>
            <ac:spMk id="3" creationId="{FAC28D53-1C1C-40D9-9E34-66DD055EE352}"/>
          </ac:spMkLst>
        </pc:spChg>
        <pc:spChg chg="mod">
          <ac:chgData name="Richard Angus" userId="5223f690-cab0-4654-971f-074d92da8191" providerId="ADAL" clId="{833839A5-9174-4384-8C55-B283AFB1C512}" dt="2019-10-03T09:08:28.492" v="961" actId="14100"/>
          <ac:spMkLst>
            <pc:docMk/>
            <pc:sldMk cId="3651438820" sldId="3883"/>
            <ac:spMk id="9" creationId="{DB4A5CA0-17F8-46E4-93C3-51F3EF3866A6}"/>
          </ac:spMkLst>
        </pc:spChg>
        <pc:picChg chg="del">
          <ac:chgData name="Richard Angus" userId="5223f690-cab0-4654-971f-074d92da8191" providerId="ADAL" clId="{833839A5-9174-4384-8C55-B283AFB1C512}" dt="2019-10-03T09:02:36.770" v="955" actId="478"/>
          <ac:picMkLst>
            <pc:docMk/>
            <pc:sldMk cId="3651438820" sldId="3883"/>
            <ac:picMk id="5" creationId="{E087FC46-1955-4B81-86EE-AC5E04F66890}"/>
          </ac:picMkLst>
        </pc:picChg>
        <pc:picChg chg="add mod">
          <ac:chgData name="Richard Angus" userId="5223f690-cab0-4654-971f-074d92da8191" providerId="ADAL" clId="{833839A5-9174-4384-8C55-B283AFB1C512}" dt="2019-10-03T09:03:01.141" v="959" actId="14100"/>
          <ac:picMkLst>
            <pc:docMk/>
            <pc:sldMk cId="3651438820" sldId="3883"/>
            <ac:picMk id="6" creationId="{20658D62-EE03-401F-AD6A-7CAE2F3FF4C7}"/>
          </ac:picMkLst>
        </pc:picChg>
        <pc:picChg chg="add mod">
          <ac:chgData name="Richard Angus" userId="5223f690-cab0-4654-971f-074d92da8191" providerId="ADAL" clId="{833839A5-9174-4384-8C55-B283AFB1C512}" dt="2019-10-03T09:09:09.675" v="967" actId="1076"/>
          <ac:picMkLst>
            <pc:docMk/>
            <pc:sldMk cId="3651438820" sldId="3883"/>
            <ac:picMk id="11" creationId="{79C32F68-57CA-4562-86D5-5E11D20F583C}"/>
          </ac:picMkLst>
        </pc:picChg>
        <pc:picChg chg="add mod">
          <ac:chgData name="Richard Angus" userId="5223f690-cab0-4654-971f-074d92da8191" providerId="ADAL" clId="{833839A5-9174-4384-8C55-B283AFB1C512}" dt="2019-10-03T09:09:41.467" v="970" actId="1076"/>
          <ac:picMkLst>
            <pc:docMk/>
            <pc:sldMk cId="3651438820" sldId="3883"/>
            <ac:picMk id="13" creationId="{2C790D82-6041-48CC-9AF5-949DF060AA7C}"/>
          </ac:picMkLst>
        </pc:picChg>
      </pc:sldChg>
      <pc:sldChg chg="addSp delSp modSp add modNotesTx">
        <pc:chgData name="Richard Angus" userId="5223f690-cab0-4654-971f-074d92da8191" providerId="ADAL" clId="{833839A5-9174-4384-8C55-B283AFB1C512}" dt="2019-10-03T09:11:51.203" v="989" actId="14100"/>
        <pc:sldMkLst>
          <pc:docMk/>
          <pc:sldMk cId="1003990314" sldId="3884"/>
        </pc:sldMkLst>
        <pc:spChg chg="mod">
          <ac:chgData name="Richard Angus" userId="5223f690-cab0-4654-971f-074d92da8191" providerId="ADAL" clId="{833839A5-9174-4384-8C55-B283AFB1C512}" dt="2019-10-03T09:11:51.203" v="989" actId="14100"/>
          <ac:spMkLst>
            <pc:docMk/>
            <pc:sldMk cId="1003990314" sldId="3884"/>
            <ac:spMk id="9" creationId="{DB4A5CA0-17F8-46E4-93C3-51F3EF3866A6}"/>
          </ac:spMkLst>
        </pc:spChg>
        <pc:picChg chg="add mod">
          <ac:chgData name="Richard Angus" userId="5223f690-cab0-4654-971f-074d92da8191" providerId="ADAL" clId="{833839A5-9174-4384-8C55-B283AFB1C512}" dt="2019-10-03T09:11:28.914" v="984" actId="1076"/>
          <ac:picMkLst>
            <pc:docMk/>
            <pc:sldMk cId="1003990314" sldId="3884"/>
            <ac:picMk id="5" creationId="{F130B914-CD3B-4C78-A0B7-98E28FB830E9}"/>
          </ac:picMkLst>
        </pc:picChg>
        <pc:picChg chg="del">
          <ac:chgData name="Richard Angus" userId="5223f690-cab0-4654-971f-074d92da8191" providerId="ADAL" clId="{833839A5-9174-4384-8C55-B283AFB1C512}" dt="2019-10-03T09:10:02.166" v="973" actId="478"/>
          <ac:picMkLst>
            <pc:docMk/>
            <pc:sldMk cId="1003990314" sldId="3884"/>
            <ac:picMk id="6" creationId="{20658D62-EE03-401F-AD6A-7CAE2F3FF4C7}"/>
          </ac:picMkLst>
        </pc:picChg>
        <pc:picChg chg="del">
          <ac:chgData name="Richard Angus" userId="5223f690-cab0-4654-971f-074d92da8191" providerId="ADAL" clId="{833839A5-9174-4384-8C55-B283AFB1C512}" dt="2019-10-03T09:10:39.916" v="975" actId="478"/>
          <ac:picMkLst>
            <pc:docMk/>
            <pc:sldMk cId="1003990314" sldId="3884"/>
            <ac:picMk id="11" creationId="{79C32F68-57CA-4562-86D5-5E11D20F583C}"/>
          </ac:picMkLst>
        </pc:picChg>
        <pc:picChg chg="add mod">
          <ac:chgData name="Richard Angus" userId="5223f690-cab0-4654-971f-074d92da8191" providerId="ADAL" clId="{833839A5-9174-4384-8C55-B283AFB1C512}" dt="2019-10-03T09:11:31.111" v="985" actId="1076"/>
          <ac:picMkLst>
            <pc:docMk/>
            <pc:sldMk cId="1003990314" sldId="3884"/>
            <ac:picMk id="12" creationId="{C4A0E55B-EA7E-4CE4-AAAE-F3F2898D7DC0}"/>
          </ac:picMkLst>
        </pc:picChg>
        <pc:picChg chg="del mod">
          <ac:chgData name="Richard Angus" userId="5223f690-cab0-4654-971f-074d92da8191" providerId="ADAL" clId="{833839A5-9174-4384-8C55-B283AFB1C512}" dt="2019-10-03T09:10:40.418" v="977" actId="478"/>
          <ac:picMkLst>
            <pc:docMk/>
            <pc:sldMk cId="1003990314" sldId="3884"/>
            <ac:picMk id="13" creationId="{2C790D82-6041-48CC-9AF5-949DF060AA7C}"/>
          </ac:picMkLst>
        </pc:picChg>
      </pc:sldChg>
      <pc:sldChg chg="addSp delSp modSp add modNotesTx">
        <pc:chgData name="Richard Angus" userId="5223f690-cab0-4654-971f-074d92da8191" providerId="ADAL" clId="{833839A5-9174-4384-8C55-B283AFB1C512}" dt="2019-10-03T09:13:42.967" v="1005" actId="404"/>
        <pc:sldMkLst>
          <pc:docMk/>
          <pc:sldMk cId="3025162408" sldId="3885"/>
        </pc:sldMkLst>
        <pc:spChg chg="mod">
          <ac:chgData name="Richard Angus" userId="5223f690-cab0-4654-971f-074d92da8191" providerId="ADAL" clId="{833839A5-9174-4384-8C55-B283AFB1C512}" dt="2019-10-03T09:12:21.941" v="992"/>
          <ac:spMkLst>
            <pc:docMk/>
            <pc:sldMk cId="3025162408" sldId="3885"/>
            <ac:spMk id="3" creationId="{FAC28D53-1C1C-40D9-9E34-66DD055EE352}"/>
          </ac:spMkLst>
        </pc:spChg>
        <pc:spChg chg="mod">
          <ac:chgData name="Richard Angus" userId="5223f690-cab0-4654-971f-074d92da8191" providerId="ADAL" clId="{833839A5-9174-4384-8C55-B283AFB1C512}" dt="2019-10-03T09:13:18.903" v="1000" actId="1076"/>
          <ac:spMkLst>
            <pc:docMk/>
            <pc:sldMk cId="3025162408" sldId="3885"/>
            <ac:spMk id="9" creationId="{DB4A5CA0-17F8-46E4-93C3-51F3EF3866A6}"/>
          </ac:spMkLst>
        </pc:spChg>
        <pc:spChg chg="add mod">
          <ac:chgData name="Richard Angus" userId="5223f690-cab0-4654-971f-074d92da8191" providerId="ADAL" clId="{833839A5-9174-4384-8C55-B283AFB1C512}" dt="2019-10-03T09:13:42.967" v="1005" actId="404"/>
          <ac:spMkLst>
            <pc:docMk/>
            <pc:sldMk cId="3025162408" sldId="3885"/>
            <ac:spMk id="11" creationId="{325FA530-BAB9-4B90-B844-6CAC98E48619}"/>
          </ac:spMkLst>
        </pc:spChg>
        <pc:picChg chg="del">
          <ac:chgData name="Richard Angus" userId="5223f690-cab0-4654-971f-074d92da8191" providerId="ADAL" clId="{833839A5-9174-4384-8C55-B283AFB1C512}" dt="2019-10-03T09:12:38.187" v="994" actId="478"/>
          <ac:picMkLst>
            <pc:docMk/>
            <pc:sldMk cId="3025162408" sldId="3885"/>
            <ac:picMk id="5" creationId="{F130B914-CD3B-4C78-A0B7-98E28FB830E9}"/>
          </ac:picMkLst>
        </pc:picChg>
        <pc:picChg chg="add mod">
          <ac:chgData name="Richard Angus" userId="5223f690-cab0-4654-971f-074d92da8191" providerId="ADAL" clId="{833839A5-9174-4384-8C55-B283AFB1C512}" dt="2019-10-03T09:13:05.022" v="998" actId="1076"/>
          <ac:picMkLst>
            <pc:docMk/>
            <pc:sldMk cId="3025162408" sldId="3885"/>
            <ac:picMk id="6" creationId="{63FE3569-63A7-4673-AB82-97E77E00A982}"/>
          </ac:picMkLst>
        </pc:picChg>
        <pc:picChg chg="del">
          <ac:chgData name="Richard Angus" userId="5223f690-cab0-4654-971f-074d92da8191" providerId="ADAL" clId="{833839A5-9174-4384-8C55-B283AFB1C512}" dt="2019-10-03T09:12:38.612" v="995" actId="478"/>
          <ac:picMkLst>
            <pc:docMk/>
            <pc:sldMk cId="3025162408" sldId="3885"/>
            <ac:picMk id="12" creationId="{C4A0E55B-EA7E-4CE4-AAAE-F3F2898D7DC0}"/>
          </ac:picMkLst>
        </pc:picChg>
      </pc:sldChg>
      <pc:sldChg chg="addSp delSp modSp add modNotesTx">
        <pc:chgData name="Richard Angus" userId="5223f690-cab0-4654-971f-074d92da8191" providerId="ADAL" clId="{833839A5-9174-4384-8C55-B283AFB1C512}" dt="2019-10-03T09:15:27.752" v="1013" actId="478"/>
        <pc:sldMkLst>
          <pc:docMk/>
          <pc:sldMk cId="2130310534" sldId="3886"/>
        </pc:sldMkLst>
        <pc:spChg chg="del mod">
          <ac:chgData name="Richard Angus" userId="5223f690-cab0-4654-971f-074d92da8191" providerId="ADAL" clId="{833839A5-9174-4384-8C55-B283AFB1C512}" dt="2019-10-03T09:15:27.752" v="1013" actId="478"/>
          <ac:spMkLst>
            <pc:docMk/>
            <pc:sldMk cId="2130310534" sldId="3886"/>
            <ac:spMk id="11" creationId="{325FA530-BAB9-4B90-B844-6CAC98E48619}"/>
          </ac:spMkLst>
        </pc:spChg>
        <pc:picChg chg="add mod">
          <ac:chgData name="Richard Angus" userId="5223f690-cab0-4654-971f-074d92da8191" providerId="ADAL" clId="{833839A5-9174-4384-8C55-B283AFB1C512}" dt="2019-10-03T09:15:01.796" v="1009" actId="1076"/>
          <ac:picMkLst>
            <pc:docMk/>
            <pc:sldMk cId="2130310534" sldId="3886"/>
            <ac:picMk id="2" creationId="{54994360-DC61-46E7-ADB6-8912B282F7BA}"/>
          </ac:picMkLst>
        </pc:picChg>
        <pc:picChg chg="del">
          <ac:chgData name="Richard Angus" userId="5223f690-cab0-4654-971f-074d92da8191" providerId="ADAL" clId="{833839A5-9174-4384-8C55-B283AFB1C512}" dt="2019-10-03T09:14:03.500" v="1007" actId="478"/>
          <ac:picMkLst>
            <pc:docMk/>
            <pc:sldMk cId="2130310534" sldId="3886"/>
            <ac:picMk id="6" creationId="{63FE3569-63A7-4673-AB82-97E77E00A982}"/>
          </ac:picMkLst>
        </pc:picChg>
      </pc:sldChg>
      <pc:sldChg chg="addSp delSp modSp add modNotesTx">
        <pc:chgData name="Richard Angus" userId="5223f690-cab0-4654-971f-074d92da8191" providerId="ADAL" clId="{833839A5-9174-4384-8C55-B283AFB1C512}" dt="2019-10-03T09:16:38.284" v="1038" actId="6549"/>
        <pc:sldMkLst>
          <pc:docMk/>
          <pc:sldMk cId="891463665" sldId="3887"/>
        </pc:sldMkLst>
        <pc:spChg chg="mod">
          <ac:chgData name="Richard Angus" userId="5223f690-cab0-4654-971f-074d92da8191" providerId="ADAL" clId="{833839A5-9174-4384-8C55-B283AFB1C512}" dt="2019-10-03T09:15:39.555" v="1024" actId="20577"/>
          <ac:spMkLst>
            <pc:docMk/>
            <pc:sldMk cId="891463665" sldId="3887"/>
            <ac:spMk id="3" creationId="{FAC28D53-1C1C-40D9-9E34-66DD055EE352}"/>
          </ac:spMkLst>
        </pc:spChg>
        <pc:spChg chg="mod">
          <ac:chgData name="Richard Angus" userId="5223f690-cab0-4654-971f-074d92da8191" providerId="ADAL" clId="{833839A5-9174-4384-8C55-B283AFB1C512}" dt="2019-10-03T09:16:05.787" v="1034" actId="20577"/>
          <ac:spMkLst>
            <pc:docMk/>
            <pc:sldMk cId="891463665" sldId="3887"/>
            <ac:spMk id="9" creationId="{DB4A5CA0-17F8-46E4-93C3-51F3EF3866A6}"/>
          </ac:spMkLst>
        </pc:spChg>
        <pc:picChg chg="del">
          <ac:chgData name="Richard Angus" userId="5223f690-cab0-4654-971f-074d92da8191" providerId="ADAL" clId="{833839A5-9174-4384-8C55-B283AFB1C512}" dt="2019-10-03T09:15:48.276" v="1025" actId="478"/>
          <ac:picMkLst>
            <pc:docMk/>
            <pc:sldMk cId="891463665" sldId="3887"/>
            <ac:picMk id="2" creationId="{54994360-DC61-46E7-ADB6-8912B282F7BA}"/>
          </ac:picMkLst>
        </pc:picChg>
        <pc:picChg chg="add mod">
          <ac:chgData name="Richard Angus" userId="5223f690-cab0-4654-971f-074d92da8191" providerId="ADAL" clId="{833839A5-9174-4384-8C55-B283AFB1C512}" dt="2019-10-03T09:16:34.311" v="1037" actId="1076"/>
          <ac:picMkLst>
            <pc:docMk/>
            <pc:sldMk cId="891463665" sldId="3887"/>
            <ac:picMk id="6" creationId="{8F04A68D-B90D-4140-B331-8E63021C7773}"/>
          </ac:picMkLst>
        </pc:picChg>
      </pc:sldChg>
      <pc:sldChg chg="addSp delSp modSp add">
        <pc:chgData name="Richard Angus" userId="5223f690-cab0-4654-971f-074d92da8191" providerId="ADAL" clId="{833839A5-9174-4384-8C55-B283AFB1C512}" dt="2019-10-03T09:18:23.492" v="1066" actId="1076"/>
        <pc:sldMkLst>
          <pc:docMk/>
          <pc:sldMk cId="2413068753" sldId="3888"/>
        </pc:sldMkLst>
        <pc:spChg chg="mod">
          <ac:chgData name="Richard Angus" userId="5223f690-cab0-4654-971f-074d92da8191" providerId="ADAL" clId="{833839A5-9174-4384-8C55-B283AFB1C512}" dt="2019-10-03T09:17:14.431" v="1045" actId="1076"/>
          <ac:spMkLst>
            <pc:docMk/>
            <pc:sldMk cId="2413068753" sldId="3888"/>
            <ac:spMk id="3" creationId="{FAC28D53-1C1C-40D9-9E34-66DD055EE352}"/>
          </ac:spMkLst>
        </pc:spChg>
        <pc:spChg chg="add mod">
          <ac:chgData name="Richard Angus" userId="5223f690-cab0-4654-971f-074d92da8191" providerId="ADAL" clId="{833839A5-9174-4384-8C55-B283AFB1C512}" dt="2019-10-03T09:17:40.397" v="1063" actId="14100"/>
          <ac:spMkLst>
            <pc:docMk/>
            <pc:sldMk cId="2413068753" sldId="3888"/>
            <ac:spMk id="10" creationId="{6BA539CE-629E-47AC-BD86-EBB0FE4720BD}"/>
          </ac:spMkLst>
        </pc:spChg>
        <pc:picChg chg="add mod">
          <ac:chgData name="Richard Angus" userId="5223f690-cab0-4654-971f-074d92da8191" providerId="ADAL" clId="{833839A5-9174-4384-8C55-B283AFB1C512}" dt="2019-10-03T09:18:23.492" v="1066" actId="1076"/>
          <ac:picMkLst>
            <pc:docMk/>
            <pc:sldMk cId="2413068753" sldId="3888"/>
            <ac:picMk id="5" creationId="{ABDE57FA-666B-415A-950B-811F9236EFA3}"/>
          </ac:picMkLst>
        </pc:picChg>
        <pc:picChg chg="del">
          <ac:chgData name="Richard Angus" userId="5223f690-cab0-4654-971f-074d92da8191" providerId="ADAL" clId="{833839A5-9174-4384-8C55-B283AFB1C512}" dt="2019-10-03T09:17:58.107" v="1064" actId="478"/>
          <ac:picMkLst>
            <pc:docMk/>
            <pc:sldMk cId="2413068753" sldId="3888"/>
            <ac:picMk id="6" creationId="{8F04A68D-B90D-4140-B331-8E63021C7773}"/>
          </ac:picMkLst>
        </pc:picChg>
      </pc:sldChg>
      <pc:sldChg chg="addSp delSp modSp add">
        <pc:chgData name="Richard Angus" userId="5223f690-cab0-4654-971f-074d92da8191" providerId="ADAL" clId="{833839A5-9174-4384-8C55-B283AFB1C512}" dt="2019-10-03T09:22:23.143" v="1075" actId="1076"/>
        <pc:sldMkLst>
          <pc:docMk/>
          <pc:sldMk cId="504848848" sldId="3889"/>
        </pc:sldMkLst>
        <pc:spChg chg="del">
          <ac:chgData name="Richard Angus" userId="5223f690-cab0-4654-971f-074d92da8191" providerId="ADAL" clId="{833839A5-9174-4384-8C55-B283AFB1C512}" dt="2019-10-03T09:22:09.498" v="1068" actId="478"/>
          <ac:spMkLst>
            <pc:docMk/>
            <pc:sldMk cId="504848848" sldId="3889"/>
            <ac:spMk id="3" creationId="{FAC28D53-1C1C-40D9-9E34-66DD055EE352}"/>
          </ac:spMkLst>
        </pc:spChg>
        <pc:spChg chg="add del mod">
          <ac:chgData name="Richard Angus" userId="5223f690-cab0-4654-971f-074d92da8191" providerId="ADAL" clId="{833839A5-9174-4384-8C55-B283AFB1C512}" dt="2019-10-03T09:22:15.528" v="1070" actId="478"/>
          <ac:spMkLst>
            <pc:docMk/>
            <pc:sldMk cId="504848848" sldId="3889"/>
            <ac:spMk id="6" creationId="{9A02B0CB-61A1-41AF-ADAC-2E7082F3F9B2}"/>
          </ac:spMkLst>
        </pc:spChg>
        <pc:spChg chg="del">
          <ac:chgData name="Richard Angus" userId="5223f690-cab0-4654-971f-074d92da8191" providerId="ADAL" clId="{833839A5-9174-4384-8C55-B283AFB1C512}" dt="2019-10-03T09:22:17.235" v="1071" actId="478"/>
          <ac:spMkLst>
            <pc:docMk/>
            <pc:sldMk cId="504848848" sldId="3889"/>
            <ac:spMk id="9" creationId="{DB4A5CA0-17F8-46E4-93C3-51F3EF3866A6}"/>
          </ac:spMkLst>
        </pc:spChg>
        <pc:spChg chg="del">
          <ac:chgData name="Richard Angus" userId="5223f690-cab0-4654-971f-074d92da8191" providerId="ADAL" clId="{833839A5-9174-4384-8C55-B283AFB1C512}" dt="2019-10-03T09:22:11.110" v="1069" actId="478"/>
          <ac:spMkLst>
            <pc:docMk/>
            <pc:sldMk cId="504848848" sldId="3889"/>
            <ac:spMk id="10" creationId="{6BA539CE-629E-47AC-BD86-EBB0FE4720BD}"/>
          </ac:spMkLst>
        </pc:spChg>
        <pc:picChg chg="del">
          <ac:chgData name="Richard Angus" userId="5223f690-cab0-4654-971f-074d92da8191" providerId="ADAL" clId="{833839A5-9174-4384-8C55-B283AFB1C512}" dt="2019-10-03T09:22:18.132" v="1072" actId="478"/>
          <ac:picMkLst>
            <pc:docMk/>
            <pc:sldMk cId="504848848" sldId="3889"/>
            <ac:picMk id="5" creationId="{ABDE57FA-666B-415A-950B-811F9236EFA3}"/>
          </ac:picMkLst>
        </pc:picChg>
        <pc:picChg chg="add mod">
          <ac:chgData name="Richard Angus" userId="5223f690-cab0-4654-971f-074d92da8191" providerId="ADAL" clId="{833839A5-9174-4384-8C55-B283AFB1C512}" dt="2019-10-03T09:22:23.143" v="1075" actId="1076"/>
          <ac:picMkLst>
            <pc:docMk/>
            <pc:sldMk cId="504848848" sldId="3889"/>
            <ac:picMk id="11" creationId="{953E9073-2213-4E57-B18A-FFA7D2D8E174}"/>
          </ac:picMkLst>
        </pc:picChg>
      </pc:sldChg>
      <pc:sldChg chg="modSp">
        <pc:chgData name="Richard Angus" userId="5223f690-cab0-4654-971f-074d92da8191" providerId="ADAL" clId="{833839A5-9174-4384-8C55-B283AFB1C512}" dt="2019-10-03T09:23:18.440" v="1125" actId="27636"/>
        <pc:sldMkLst>
          <pc:docMk/>
          <pc:sldMk cId="130026735" sldId="3890"/>
        </pc:sldMkLst>
        <pc:spChg chg="mod">
          <ac:chgData name="Richard Angus" userId="5223f690-cab0-4654-971f-074d92da8191" providerId="ADAL" clId="{833839A5-9174-4384-8C55-B283AFB1C512}" dt="2019-10-03T09:23:18.440" v="1125" actId="27636"/>
          <ac:spMkLst>
            <pc:docMk/>
            <pc:sldMk cId="130026735" sldId="3890"/>
            <ac:spMk id="5" creationId="{43E87B90-7779-47CE-B120-6FF197D9FB21}"/>
          </ac:spMkLst>
        </pc:spChg>
      </pc:sldChg>
      <pc:sldChg chg="addSp delSp modSp add ord">
        <pc:chgData name="Richard Angus" userId="5223f690-cab0-4654-971f-074d92da8191" providerId="ADAL" clId="{833839A5-9174-4384-8C55-B283AFB1C512}" dt="2019-10-03T09:39:54.316" v="1440" actId="1076"/>
        <pc:sldMkLst>
          <pc:docMk/>
          <pc:sldMk cId="1744217036" sldId="3891"/>
        </pc:sldMkLst>
        <pc:spChg chg="del mod">
          <ac:chgData name="Richard Angus" userId="5223f690-cab0-4654-971f-074d92da8191" providerId="ADAL" clId="{833839A5-9174-4384-8C55-B283AFB1C512}" dt="2019-10-03T09:38:57.720" v="1400" actId="478"/>
          <ac:spMkLst>
            <pc:docMk/>
            <pc:sldMk cId="1744217036" sldId="3891"/>
            <ac:spMk id="4" creationId="{71AD86E1-F76A-4112-9EC9-A0D341A7FEFF}"/>
          </ac:spMkLst>
        </pc:spChg>
        <pc:spChg chg="add del mod">
          <ac:chgData name="Richard Angus" userId="5223f690-cab0-4654-971f-074d92da8191" providerId="ADAL" clId="{833839A5-9174-4384-8C55-B283AFB1C512}" dt="2019-10-03T09:39:05.079" v="1402" actId="478"/>
          <ac:spMkLst>
            <pc:docMk/>
            <pc:sldMk cId="1744217036" sldId="3891"/>
            <ac:spMk id="6" creationId="{ADFA84C3-1319-4C06-BE72-57B488AEBFDF}"/>
          </ac:spMkLst>
        </pc:spChg>
        <pc:spChg chg="mod">
          <ac:chgData name="Richard Angus" userId="5223f690-cab0-4654-971f-074d92da8191" providerId="ADAL" clId="{833839A5-9174-4384-8C55-B283AFB1C512}" dt="2019-10-03T09:39:54.316" v="1440" actId="1076"/>
          <ac:spMkLst>
            <pc:docMk/>
            <pc:sldMk cId="1744217036" sldId="3891"/>
            <ac:spMk id="8" creationId="{A85A551E-9467-4D3F-9622-9F745A3534FE}"/>
          </ac:spMkLst>
        </pc:spChg>
        <pc:picChg chg="add del mod">
          <ac:chgData name="Richard Angus" userId="5223f690-cab0-4654-971f-074d92da8191" providerId="ADAL" clId="{833839A5-9174-4384-8C55-B283AFB1C512}" dt="2019-10-03T09:38:28.808" v="1398" actId="478"/>
          <ac:picMkLst>
            <pc:docMk/>
            <pc:sldMk cId="1744217036" sldId="3891"/>
            <ac:picMk id="2" creationId="{4CC026A1-F789-414C-9903-44DBF2C664BA}"/>
          </ac:picMkLst>
        </pc:picChg>
        <pc:picChg chg="add mod">
          <ac:chgData name="Richard Angus" userId="5223f690-cab0-4654-971f-074d92da8191" providerId="ADAL" clId="{833839A5-9174-4384-8C55-B283AFB1C512}" dt="2019-10-03T09:39:02.526" v="1401" actId="1076"/>
          <ac:picMkLst>
            <pc:docMk/>
            <pc:sldMk cId="1744217036" sldId="3891"/>
            <ac:picMk id="3" creationId="{B45277CE-6015-4622-A6CE-C90FF18D55F4}"/>
          </ac:picMkLst>
        </pc:picChg>
        <pc:picChg chg="del mod">
          <ac:chgData name="Richard Angus" userId="5223f690-cab0-4654-971f-074d92da8191" providerId="ADAL" clId="{833839A5-9174-4384-8C55-B283AFB1C512}" dt="2019-10-03T09:25:02.090" v="1151" actId="478"/>
          <ac:picMkLst>
            <pc:docMk/>
            <pc:sldMk cId="1744217036" sldId="3891"/>
            <ac:picMk id="11" creationId="{953E9073-2213-4E57-B18A-FFA7D2D8E174}"/>
          </ac:picMkLst>
        </pc:picChg>
      </pc:sldChg>
      <pc:sldChg chg="addSp delSp modSp add modNotesTx">
        <pc:chgData name="Richard Angus" userId="5223f690-cab0-4654-971f-074d92da8191" providerId="ADAL" clId="{833839A5-9174-4384-8C55-B283AFB1C512}" dt="2019-10-03T09:29:45.047" v="1234" actId="6549"/>
        <pc:sldMkLst>
          <pc:docMk/>
          <pc:sldMk cId="678306462" sldId="3892"/>
        </pc:sldMkLst>
        <pc:spChg chg="add mod">
          <ac:chgData name="Richard Angus" userId="5223f690-cab0-4654-971f-074d92da8191" providerId="ADAL" clId="{833839A5-9174-4384-8C55-B283AFB1C512}" dt="2019-10-03T09:26:54.451" v="1173" actId="403"/>
          <ac:spMkLst>
            <pc:docMk/>
            <pc:sldMk cId="678306462" sldId="3892"/>
            <ac:spMk id="3" creationId="{26ED6822-CAC4-4C6B-B21F-2C6F2B2E60AA}"/>
          </ac:spMkLst>
        </pc:spChg>
        <pc:picChg chg="del">
          <ac:chgData name="Richard Angus" userId="5223f690-cab0-4654-971f-074d92da8191" providerId="ADAL" clId="{833839A5-9174-4384-8C55-B283AFB1C512}" dt="2019-10-03T09:25:56.417" v="1158" actId="478"/>
          <ac:picMkLst>
            <pc:docMk/>
            <pc:sldMk cId="678306462" sldId="3892"/>
            <ac:picMk id="2" creationId="{4CC026A1-F789-414C-9903-44DBF2C664BA}"/>
          </ac:picMkLst>
        </pc:picChg>
      </pc:sldChg>
      <pc:sldChg chg="add del">
        <pc:chgData name="Richard Angus" userId="5223f690-cab0-4654-971f-074d92da8191" providerId="ADAL" clId="{833839A5-9174-4384-8C55-B283AFB1C512}" dt="2019-10-03T09:25:52.412" v="1156"/>
        <pc:sldMkLst>
          <pc:docMk/>
          <pc:sldMk cId="812628116" sldId="3892"/>
        </pc:sldMkLst>
      </pc:sldChg>
      <pc:sldChg chg="modSp add modNotesTx">
        <pc:chgData name="Richard Angus" userId="5223f690-cab0-4654-971f-074d92da8191" providerId="ADAL" clId="{833839A5-9174-4384-8C55-B283AFB1C512}" dt="2019-10-03T09:41:51.555" v="1465" actId="20577"/>
        <pc:sldMkLst>
          <pc:docMk/>
          <pc:sldMk cId="2021237278" sldId="3893"/>
        </pc:sldMkLst>
        <pc:spChg chg="mod">
          <ac:chgData name="Richard Angus" userId="5223f690-cab0-4654-971f-074d92da8191" providerId="ADAL" clId="{833839A5-9174-4384-8C55-B283AFB1C512}" dt="2019-10-03T09:41:51.555" v="1465" actId="20577"/>
          <ac:spMkLst>
            <pc:docMk/>
            <pc:sldMk cId="2021237278" sldId="3893"/>
            <ac:spMk id="3" creationId="{26ED6822-CAC4-4C6B-B21F-2C6F2B2E60AA}"/>
          </ac:spMkLst>
        </pc:spChg>
      </pc:sldChg>
      <pc:sldChg chg="modSp add modNotesTx">
        <pc:chgData name="Richard Angus" userId="5223f690-cab0-4654-971f-074d92da8191" providerId="ADAL" clId="{833839A5-9174-4384-8C55-B283AFB1C512}" dt="2019-10-03T09:41:58.528" v="1466" actId="20577"/>
        <pc:sldMkLst>
          <pc:docMk/>
          <pc:sldMk cId="3997548533" sldId="3894"/>
        </pc:sldMkLst>
        <pc:spChg chg="mod">
          <ac:chgData name="Richard Angus" userId="5223f690-cab0-4654-971f-074d92da8191" providerId="ADAL" clId="{833839A5-9174-4384-8C55-B283AFB1C512}" dt="2019-10-03T09:41:58.528" v="1466" actId="20577"/>
          <ac:spMkLst>
            <pc:docMk/>
            <pc:sldMk cId="3997548533" sldId="3894"/>
            <ac:spMk id="3" creationId="{26ED6822-CAC4-4C6B-B21F-2C6F2B2E60AA}"/>
          </ac:spMkLst>
        </pc:spChg>
      </pc:sldChg>
      <pc:sldChg chg="modSp add modNotesTx">
        <pc:chgData name="Richard Angus" userId="5223f690-cab0-4654-971f-074d92da8191" providerId="ADAL" clId="{833839A5-9174-4384-8C55-B283AFB1C512}" dt="2019-10-03T09:42:02.432" v="1467" actId="20577"/>
        <pc:sldMkLst>
          <pc:docMk/>
          <pc:sldMk cId="1798650917" sldId="3895"/>
        </pc:sldMkLst>
        <pc:spChg chg="mod">
          <ac:chgData name="Richard Angus" userId="5223f690-cab0-4654-971f-074d92da8191" providerId="ADAL" clId="{833839A5-9174-4384-8C55-B283AFB1C512}" dt="2019-10-03T09:42:02.432" v="1467" actId="20577"/>
          <ac:spMkLst>
            <pc:docMk/>
            <pc:sldMk cId="1798650917" sldId="3895"/>
            <ac:spMk id="3" creationId="{26ED6822-CAC4-4C6B-B21F-2C6F2B2E60AA}"/>
          </ac:spMkLst>
        </pc:spChg>
      </pc:sldChg>
      <pc:sldChg chg="modSp add modNotesTx">
        <pc:chgData name="Richard Angus" userId="5223f690-cab0-4654-971f-074d92da8191" providerId="ADAL" clId="{833839A5-9174-4384-8C55-B283AFB1C512}" dt="2019-10-03T09:42:10.451" v="1468" actId="20577"/>
        <pc:sldMkLst>
          <pc:docMk/>
          <pc:sldMk cId="29077189" sldId="3896"/>
        </pc:sldMkLst>
        <pc:spChg chg="mod">
          <ac:chgData name="Richard Angus" userId="5223f690-cab0-4654-971f-074d92da8191" providerId="ADAL" clId="{833839A5-9174-4384-8C55-B283AFB1C512}" dt="2019-10-03T09:42:10.451" v="1468" actId="20577"/>
          <ac:spMkLst>
            <pc:docMk/>
            <pc:sldMk cId="29077189" sldId="3896"/>
            <ac:spMk id="3" creationId="{26ED6822-CAC4-4C6B-B21F-2C6F2B2E60AA}"/>
          </ac:spMkLst>
        </pc:spChg>
      </pc:sldChg>
      <pc:sldChg chg="modSp add modNotesTx">
        <pc:chgData name="Richard Angus" userId="5223f690-cab0-4654-971f-074d92da8191" providerId="ADAL" clId="{833839A5-9174-4384-8C55-B283AFB1C512}" dt="2019-10-03T09:29:31.302" v="1229" actId="6549"/>
        <pc:sldMkLst>
          <pc:docMk/>
          <pc:sldMk cId="2466916484" sldId="3897"/>
        </pc:sldMkLst>
        <pc:spChg chg="mod">
          <ac:chgData name="Richard Angus" userId="5223f690-cab0-4654-971f-074d92da8191" providerId="ADAL" clId="{833839A5-9174-4384-8C55-B283AFB1C512}" dt="2019-10-03T09:28:28.400" v="1213" actId="404"/>
          <ac:spMkLst>
            <pc:docMk/>
            <pc:sldMk cId="2466916484" sldId="3897"/>
            <ac:spMk id="3" creationId="{26ED6822-CAC4-4C6B-B21F-2C6F2B2E60AA}"/>
          </ac:spMkLst>
        </pc:spChg>
      </pc:sldChg>
      <pc:sldChg chg="modSp add modNotesTx">
        <pc:chgData name="Richard Angus" userId="5223f690-cab0-4654-971f-074d92da8191" providerId="ADAL" clId="{833839A5-9174-4384-8C55-B283AFB1C512}" dt="2019-10-03T09:29:27.098" v="1228" actId="6549"/>
        <pc:sldMkLst>
          <pc:docMk/>
          <pc:sldMk cId="1311492975" sldId="3898"/>
        </pc:sldMkLst>
        <pc:spChg chg="mod">
          <ac:chgData name="Richard Angus" userId="5223f690-cab0-4654-971f-074d92da8191" providerId="ADAL" clId="{833839A5-9174-4384-8C55-B283AFB1C512}" dt="2019-10-03T09:28:39.090" v="1219" actId="403"/>
          <ac:spMkLst>
            <pc:docMk/>
            <pc:sldMk cId="1311492975" sldId="3898"/>
            <ac:spMk id="3" creationId="{26ED6822-CAC4-4C6B-B21F-2C6F2B2E60AA}"/>
          </ac:spMkLst>
        </pc:spChg>
      </pc:sldChg>
      <pc:sldChg chg="addSp delSp modSp add">
        <pc:chgData name="Richard Angus" userId="5223f690-cab0-4654-971f-074d92da8191" providerId="ADAL" clId="{833839A5-9174-4384-8C55-B283AFB1C512}" dt="2019-10-03T09:29:07.744" v="1227" actId="1076"/>
        <pc:sldMkLst>
          <pc:docMk/>
          <pc:sldMk cId="3008089002" sldId="3899"/>
        </pc:sldMkLst>
        <pc:spChg chg="del">
          <ac:chgData name="Richard Angus" userId="5223f690-cab0-4654-971f-074d92da8191" providerId="ADAL" clId="{833839A5-9174-4384-8C55-B283AFB1C512}" dt="2019-10-03T09:28:58.047" v="1224" actId="478"/>
          <ac:spMkLst>
            <pc:docMk/>
            <pc:sldMk cId="3008089002" sldId="3899"/>
            <ac:spMk id="3" creationId="{26ED6822-CAC4-4C6B-B21F-2C6F2B2E60AA}"/>
          </ac:spMkLst>
        </pc:spChg>
        <pc:spChg chg="mod">
          <ac:chgData name="Richard Angus" userId="5223f690-cab0-4654-971f-074d92da8191" providerId="ADAL" clId="{833839A5-9174-4384-8C55-B283AFB1C512}" dt="2019-10-03T09:28:50.637" v="1223" actId="20577"/>
          <ac:spMkLst>
            <pc:docMk/>
            <pc:sldMk cId="3008089002" sldId="3899"/>
            <ac:spMk id="4" creationId="{71AD86E1-F76A-4112-9EC9-A0D341A7FEFF}"/>
          </ac:spMkLst>
        </pc:spChg>
        <pc:picChg chg="add mod">
          <ac:chgData name="Richard Angus" userId="5223f690-cab0-4654-971f-074d92da8191" providerId="ADAL" clId="{833839A5-9174-4384-8C55-B283AFB1C512}" dt="2019-10-03T09:29:07.744" v="1227" actId="1076"/>
          <ac:picMkLst>
            <pc:docMk/>
            <pc:sldMk cId="3008089002" sldId="3899"/>
            <ac:picMk id="1026" creationId="{687121B8-4A93-4000-BA36-19AB2B52BA45}"/>
          </ac:picMkLst>
        </pc:picChg>
      </pc:sldChg>
      <pc:sldChg chg="addSp delSp modSp add modNotesTx">
        <pc:chgData name="Richard Angus" userId="5223f690-cab0-4654-971f-074d92da8191" providerId="ADAL" clId="{833839A5-9174-4384-8C55-B283AFB1C512}" dt="2019-10-03T09:30:29.334" v="1242" actId="20577"/>
        <pc:sldMkLst>
          <pc:docMk/>
          <pc:sldMk cId="1155445560" sldId="3900"/>
        </pc:sldMkLst>
        <pc:picChg chg="del">
          <ac:chgData name="Richard Angus" userId="5223f690-cab0-4654-971f-074d92da8191" providerId="ADAL" clId="{833839A5-9174-4384-8C55-B283AFB1C512}" dt="2019-10-03T09:30:14.565" v="1237" actId="478"/>
          <ac:picMkLst>
            <pc:docMk/>
            <pc:sldMk cId="1155445560" sldId="3900"/>
            <ac:picMk id="1026" creationId="{687121B8-4A93-4000-BA36-19AB2B52BA45}"/>
          </ac:picMkLst>
        </pc:picChg>
        <pc:picChg chg="add mod">
          <ac:chgData name="Richard Angus" userId="5223f690-cab0-4654-971f-074d92da8191" providerId="ADAL" clId="{833839A5-9174-4384-8C55-B283AFB1C512}" dt="2019-10-03T09:30:19.757" v="1240" actId="1076"/>
          <ac:picMkLst>
            <pc:docMk/>
            <pc:sldMk cId="1155445560" sldId="3900"/>
            <ac:picMk id="2050" creationId="{C4FA1A49-32EE-4CA1-9963-61AC81846703}"/>
          </ac:picMkLst>
        </pc:picChg>
      </pc:sldChg>
      <pc:sldChg chg="addSp delSp modSp add ord">
        <pc:chgData name="Richard Angus" userId="5223f690-cab0-4654-971f-074d92da8191" providerId="ADAL" clId="{833839A5-9174-4384-8C55-B283AFB1C512}" dt="2019-10-03T09:35:11.280" v="1369"/>
        <pc:sldMkLst>
          <pc:docMk/>
          <pc:sldMk cId="3738797084" sldId="3901"/>
        </pc:sldMkLst>
        <pc:spChg chg="mod">
          <ac:chgData name="Richard Angus" userId="5223f690-cab0-4654-971f-074d92da8191" providerId="ADAL" clId="{833839A5-9174-4384-8C55-B283AFB1C512}" dt="2019-10-03T09:33:20.876" v="1314" actId="20577"/>
          <ac:spMkLst>
            <pc:docMk/>
            <pc:sldMk cId="3738797084" sldId="3901"/>
            <ac:spMk id="4" creationId="{71AD86E1-F76A-4112-9EC9-A0D341A7FEFF}"/>
          </ac:spMkLst>
        </pc:spChg>
        <pc:picChg chg="add mod">
          <ac:chgData name="Richard Angus" userId="5223f690-cab0-4654-971f-074d92da8191" providerId="ADAL" clId="{833839A5-9174-4384-8C55-B283AFB1C512}" dt="2019-10-03T09:33:59.888" v="1319" actId="14100"/>
          <ac:picMkLst>
            <pc:docMk/>
            <pc:sldMk cId="3738797084" sldId="3901"/>
            <ac:picMk id="2" creationId="{24371991-89BA-4EFC-9866-79662BE38759}"/>
          </ac:picMkLst>
        </pc:picChg>
        <pc:picChg chg="del">
          <ac:chgData name="Richard Angus" userId="5223f690-cab0-4654-971f-074d92da8191" providerId="ADAL" clId="{833839A5-9174-4384-8C55-B283AFB1C512}" dt="2019-10-03T09:33:51.652" v="1315" actId="478"/>
          <ac:picMkLst>
            <pc:docMk/>
            <pc:sldMk cId="3738797084" sldId="3901"/>
            <ac:picMk id="2050" creationId="{C4FA1A49-32EE-4CA1-9963-61AC81846703}"/>
          </ac:picMkLst>
        </pc:picChg>
      </pc:sldChg>
      <pc:sldChg chg="addSp delSp modSp add">
        <pc:chgData name="Richard Angus" userId="5223f690-cab0-4654-971f-074d92da8191" providerId="ADAL" clId="{833839A5-9174-4384-8C55-B283AFB1C512}" dt="2019-10-03T09:35:49.696" v="1396" actId="1076"/>
        <pc:sldMkLst>
          <pc:docMk/>
          <pc:sldMk cId="3082865825" sldId="3902"/>
        </pc:sldMkLst>
        <pc:spChg chg="mod">
          <ac:chgData name="Richard Angus" userId="5223f690-cab0-4654-971f-074d92da8191" providerId="ADAL" clId="{833839A5-9174-4384-8C55-B283AFB1C512}" dt="2019-10-03T09:35:01.959" v="1368" actId="20577"/>
          <ac:spMkLst>
            <pc:docMk/>
            <pc:sldMk cId="3082865825" sldId="3902"/>
            <ac:spMk id="4" creationId="{71AD86E1-F76A-4112-9EC9-A0D341A7FEFF}"/>
          </ac:spMkLst>
        </pc:spChg>
        <pc:picChg chg="add mod">
          <ac:chgData name="Richard Angus" userId="5223f690-cab0-4654-971f-074d92da8191" providerId="ADAL" clId="{833839A5-9174-4384-8C55-B283AFB1C512}" dt="2019-10-03T09:35:49.696" v="1396" actId="1076"/>
          <ac:picMkLst>
            <pc:docMk/>
            <pc:sldMk cId="3082865825" sldId="3902"/>
            <ac:picMk id="2" creationId="{43C12D41-8200-4E75-946E-5141F9E9D843}"/>
          </ac:picMkLst>
        </pc:picChg>
        <pc:picChg chg="del mod">
          <ac:chgData name="Richard Angus" userId="5223f690-cab0-4654-971f-074d92da8191" providerId="ADAL" clId="{833839A5-9174-4384-8C55-B283AFB1C512}" dt="2019-10-03T09:34:41.074" v="1344" actId="478"/>
          <ac:picMkLst>
            <pc:docMk/>
            <pc:sldMk cId="3082865825" sldId="3902"/>
            <ac:picMk id="2050" creationId="{C4FA1A49-32EE-4CA1-9963-61AC81846703}"/>
          </ac:picMkLst>
        </pc:picChg>
      </pc:sldChg>
      <pc:sldChg chg="add">
        <pc:chgData name="Richard Angus" userId="5223f690-cab0-4654-971f-074d92da8191" providerId="ADAL" clId="{833839A5-9174-4384-8C55-B283AFB1C512}" dt="2019-10-03T09:38:25.887" v="1397"/>
        <pc:sldMkLst>
          <pc:docMk/>
          <pc:sldMk cId="4157720834" sldId="3903"/>
        </pc:sldMkLst>
      </pc:sldChg>
      <pc:sldChg chg="addSp delSp modSp add">
        <pc:chgData name="Richard Angus" userId="5223f690-cab0-4654-971f-074d92da8191" providerId="ADAL" clId="{833839A5-9174-4384-8C55-B283AFB1C512}" dt="2019-10-03T09:39:47.057" v="1438" actId="1076"/>
        <pc:sldMkLst>
          <pc:docMk/>
          <pc:sldMk cId="1080997280" sldId="3904"/>
        </pc:sldMkLst>
        <pc:spChg chg="mod">
          <ac:chgData name="Richard Angus" userId="5223f690-cab0-4654-971f-074d92da8191" providerId="ADAL" clId="{833839A5-9174-4384-8C55-B283AFB1C512}" dt="2019-10-03T09:39:47.057" v="1438" actId="1076"/>
          <ac:spMkLst>
            <pc:docMk/>
            <pc:sldMk cId="1080997280" sldId="3904"/>
            <ac:spMk id="8" creationId="{A85A551E-9467-4D3F-9622-9F745A3534FE}"/>
          </ac:spMkLst>
        </pc:spChg>
        <pc:picChg chg="add mod">
          <ac:chgData name="Richard Angus" userId="5223f690-cab0-4654-971f-074d92da8191" providerId="ADAL" clId="{833839A5-9174-4384-8C55-B283AFB1C512}" dt="2019-10-03T09:39:39.881" v="1436" actId="1037"/>
          <ac:picMkLst>
            <pc:docMk/>
            <pc:sldMk cId="1080997280" sldId="3904"/>
            <ac:picMk id="2" creationId="{553C01BE-6C41-4F18-836F-FEB3878A4E14}"/>
          </ac:picMkLst>
        </pc:picChg>
        <pc:picChg chg="del">
          <ac:chgData name="Richard Angus" userId="5223f690-cab0-4654-971f-074d92da8191" providerId="ADAL" clId="{833839A5-9174-4384-8C55-B283AFB1C512}" dt="2019-10-03T09:39:34.154" v="1404" actId="478"/>
          <ac:picMkLst>
            <pc:docMk/>
            <pc:sldMk cId="1080997280" sldId="3904"/>
            <ac:picMk id="3" creationId="{B45277CE-6015-4622-A6CE-C90FF18D55F4}"/>
          </ac:picMkLst>
        </pc:picChg>
      </pc:sldChg>
      <pc:sldChg chg="addSp delSp modSp add">
        <pc:chgData name="Richard Angus" userId="5223f690-cab0-4654-971f-074d92da8191" providerId="ADAL" clId="{833839A5-9174-4384-8C55-B283AFB1C512}" dt="2019-10-03T09:40:55.483" v="1463" actId="20577"/>
        <pc:sldMkLst>
          <pc:docMk/>
          <pc:sldMk cId="2153698964" sldId="3905"/>
        </pc:sldMkLst>
        <pc:spChg chg="del">
          <ac:chgData name="Richard Angus" userId="5223f690-cab0-4654-971f-074d92da8191" providerId="ADAL" clId="{833839A5-9174-4384-8C55-B283AFB1C512}" dt="2019-10-03T09:40:48.806" v="1444" actId="478"/>
          <ac:spMkLst>
            <pc:docMk/>
            <pc:sldMk cId="2153698964" sldId="3905"/>
            <ac:spMk id="4" creationId="{71AD86E1-F76A-4112-9EC9-A0D341A7FEFF}"/>
          </ac:spMkLst>
        </pc:spChg>
        <pc:spChg chg="add del mod">
          <ac:chgData name="Richard Angus" userId="5223f690-cab0-4654-971f-074d92da8191" providerId="ADAL" clId="{833839A5-9174-4384-8C55-B283AFB1C512}" dt="2019-10-03T09:40:50.418" v="1445" actId="478"/>
          <ac:spMkLst>
            <pc:docMk/>
            <pc:sldMk cId="2153698964" sldId="3905"/>
            <ac:spMk id="6" creationId="{2B25FD5F-62E1-4369-9482-83739DA81D17}"/>
          </ac:spMkLst>
        </pc:spChg>
        <pc:spChg chg="mod">
          <ac:chgData name="Richard Angus" userId="5223f690-cab0-4654-971f-074d92da8191" providerId="ADAL" clId="{833839A5-9174-4384-8C55-B283AFB1C512}" dt="2019-10-03T09:40:55.483" v="1463" actId="20577"/>
          <ac:spMkLst>
            <pc:docMk/>
            <pc:sldMk cId="2153698964" sldId="3905"/>
            <ac:spMk id="8" creationId="{A85A551E-9467-4D3F-9622-9F745A3534FE}"/>
          </ac:spMkLst>
        </pc:spChg>
        <pc:picChg chg="del">
          <ac:chgData name="Richard Angus" userId="5223f690-cab0-4654-971f-074d92da8191" providerId="ADAL" clId="{833839A5-9174-4384-8C55-B283AFB1C512}" dt="2019-10-03T09:40:45.203" v="1442" actId="478"/>
          <ac:picMkLst>
            <pc:docMk/>
            <pc:sldMk cId="2153698964" sldId="3905"/>
            <ac:picMk id="2" creationId="{4CC026A1-F789-414C-9903-44DBF2C664BA}"/>
          </ac:picMkLst>
        </pc:picChg>
        <pc:picChg chg="add mod">
          <ac:chgData name="Richard Angus" userId="5223f690-cab0-4654-971f-074d92da8191" providerId="ADAL" clId="{833839A5-9174-4384-8C55-B283AFB1C512}" dt="2019-10-03T09:40:53.460" v="1462" actId="1038"/>
          <ac:picMkLst>
            <pc:docMk/>
            <pc:sldMk cId="2153698964" sldId="3905"/>
            <ac:picMk id="3" creationId="{65C699A2-4917-41D7-848A-230F8E830901}"/>
          </ac:picMkLst>
        </pc:picChg>
      </pc:sldChg>
      <pc:sldChg chg="addSp delSp modSp add">
        <pc:chgData name="Richard Angus" userId="5223f690-cab0-4654-971f-074d92da8191" providerId="ADAL" clId="{833839A5-9174-4384-8C55-B283AFB1C512}" dt="2019-10-03T09:46:18.290" v="1509" actId="1076"/>
        <pc:sldMkLst>
          <pc:docMk/>
          <pc:sldMk cId="543421696" sldId="3906"/>
        </pc:sldMkLst>
        <pc:spChg chg="mod">
          <ac:chgData name="Richard Angus" userId="5223f690-cab0-4654-971f-074d92da8191" providerId="ADAL" clId="{833839A5-9174-4384-8C55-B283AFB1C512}" dt="2019-10-03T09:45:16.653" v="1502" actId="20577"/>
          <ac:spMkLst>
            <pc:docMk/>
            <pc:sldMk cId="543421696" sldId="3906"/>
            <ac:spMk id="4" creationId="{71AD86E1-F76A-4112-9EC9-A0D341A7FEFF}"/>
          </ac:spMkLst>
        </pc:spChg>
        <pc:picChg chg="del">
          <ac:chgData name="Richard Angus" userId="5223f690-cab0-4654-971f-074d92da8191" providerId="ADAL" clId="{833839A5-9174-4384-8C55-B283AFB1C512}" dt="2019-10-03T09:44:57.882" v="1470" actId="478"/>
          <ac:picMkLst>
            <pc:docMk/>
            <pc:sldMk cId="543421696" sldId="3906"/>
            <ac:picMk id="2" creationId="{43C12D41-8200-4E75-946E-5141F9E9D843}"/>
          </ac:picMkLst>
        </pc:picChg>
        <pc:picChg chg="add mod">
          <ac:chgData name="Richard Angus" userId="5223f690-cab0-4654-971f-074d92da8191" providerId="ADAL" clId="{833839A5-9174-4384-8C55-B283AFB1C512}" dt="2019-10-03T09:46:18.290" v="1509" actId="1076"/>
          <ac:picMkLst>
            <pc:docMk/>
            <pc:sldMk cId="543421696" sldId="3906"/>
            <ac:picMk id="3" creationId="{2CC2B68C-27B2-4E62-B078-EEA19FDB69F0}"/>
          </ac:picMkLst>
        </pc:picChg>
      </pc:sldChg>
      <pc:sldChg chg="addSp delSp modSp add modTransition">
        <pc:chgData name="Richard Angus" userId="5223f690-cab0-4654-971f-074d92da8191" providerId="ADAL" clId="{833839A5-9174-4384-8C55-B283AFB1C512}" dt="2019-10-03T09:49:15.256" v="1752" actId="20577"/>
        <pc:sldMkLst>
          <pc:docMk/>
          <pc:sldMk cId="3757869660" sldId="3907"/>
        </pc:sldMkLst>
        <pc:spChg chg="add mod">
          <ac:chgData name="Richard Angus" userId="5223f690-cab0-4654-971f-074d92da8191" providerId="ADAL" clId="{833839A5-9174-4384-8C55-B283AFB1C512}" dt="2019-10-03T09:49:15.256" v="1752" actId="20577"/>
          <ac:spMkLst>
            <pc:docMk/>
            <pc:sldMk cId="3757869660" sldId="3907"/>
            <ac:spMk id="3" creationId="{3D8A1F1E-2C7B-42B8-8C30-0562CA2378FB}"/>
          </ac:spMkLst>
        </pc:spChg>
        <pc:spChg chg="mod">
          <ac:chgData name="Richard Angus" userId="5223f690-cab0-4654-971f-074d92da8191" providerId="ADAL" clId="{833839A5-9174-4384-8C55-B283AFB1C512}" dt="2019-10-03T09:47:22.154" v="1540" actId="20577"/>
          <ac:spMkLst>
            <pc:docMk/>
            <pc:sldMk cId="3757869660" sldId="3907"/>
            <ac:spMk id="4" creationId="{71AD86E1-F76A-4112-9EC9-A0D341A7FEFF}"/>
          </ac:spMkLst>
        </pc:spChg>
        <pc:picChg chg="del">
          <ac:chgData name="Richard Angus" userId="5223f690-cab0-4654-971f-074d92da8191" providerId="ADAL" clId="{833839A5-9174-4384-8C55-B283AFB1C512}" dt="2019-10-03T09:47:08.449" v="1512" actId="478"/>
          <ac:picMkLst>
            <pc:docMk/>
            <pc:sldMk cId="3757869660" sldId="3907"/>
            <ac:picMk id="2" creationId="{43C12D41-8200-4E75-946E-5141F9E9D843}"/>
          </ac:picMkLst>
        </pc:picChg>
      </pc:sldChg>
      <pc:sldChg chg="addSp delSp modSp add modNotesTx">
        <pc:chgData name="Richard Angus" userId="5223f690-cab0-4654-971f-074d92da8191" providerId="ADAL" clId="{833839A5-9174-4384-8C55-B283AFB1C512}" dt="2019-10-03T09:50:13.906" v="1770"/>
        <pc:sldMkLst>
          <pc:docMk/>
          <pc:sldMk cId="2909979886" sldId="3908"/>
        </pc:sldMkLst>
        <pc:spChg chg="mod">
          <ac:chgData name="Richard Angus" userId="5223f690-cab0-4654-971f-074d92da8191" providerId="ADAL" clId="{833839A5-9174-4384-8C55-B283AFB1C512}" dt="2019-10-03T09:49:38.555" v="1767" actId="20577"/>
          <ac:spMkLst>
            <pc:docMk/>
            <pc:sldMk cId="2909979886" sldId="3908"/>
            <ac:spMk id="4" creationId="{71AD86E1-F76A-4112-9EC9-A0D341A7FEFF}"/>
          </ac:spMkLst>
        </pc:spChg>
        <pc:picChg chg="add">
          <ac:chgData name="Richard Angus" userId="5223f690-cab0-4654-971f-074d92da8191" providerId="ADAL" clId="{833839A5-9174-4384-8C55-B283AFB1C512}" dt="2019-10-03T09:50:13.906" v="1770"/>
          <ac:picMkLst>
            <pc:docMk/>
            <pc:sldMk cId="2909979886" sldId="3908"/>
            <ac:picMk id="2" creationId="{B8F2E838-7FE4-47B9-8398-AFDB04CEEEB2}"/>
          </ac:picMkLst>
        </pc:picChg>
        <pc:picChg chg="del">
          <ac:chgData name="Richard Angus" userId="5223f690-cab0-4654-971f-074d92da8191" providerId="ADAL" clId="{833839A5-9174-4384-8C55-B283AFB1C512}" dt="2019-10-03T09:49:43.033" v="1768" actId="478"/>
          <ac:picMkLst>
            <pc:docMk/>
            <pc:sldMk cId="2909979886" sldId="3908"/>
            <ac:picMk id="3" creationId="{2CC2B68C-27B2-4E62-B078-EEA19FDB69F0}"/>
          </ac:picMkLst>
        </pc:picChg>
      </pc:sldChg>
      <pc:sldChg chg="addSp delSp modSp add">
        <pc:chgData name="Richard Angus" userId="5223f690-cab0-4654-971f-074d92da8191" providerId="ADAL" clId="{833839A5-9174-4384-8C55-B283AFB1C512}" dt="2019-10-03T09:51:11.640" v="1806"/>
        <pc:sldMkLst>
          <pc:docMk/>
          <pc:sldMk cId="4064099438" sldId="3909"/>
        </pc:sldMkLst>
        <pc:spChg chg="mod">
          <ac:chgData name="Richard Angus" userId="5223f690-cab0-4654-971f-074d92da8191" providerId="ADAL" clId="{833839A5-9174-4384-8C55-B283AFB1C512}" dt="2019-10-03T09:50:47.215" v="1804" actId="20577"/>
          <ac:spMkLst>
            <pc:docMk/>
            <pc:sldMk cId="4064099438" sldId="3909"/>
            <ac:spMk id="4" creationId="{71AD86E1-F76A-4112-9EC9-A0D341A7FEFF}"/>
          </ac:spMkLst>
        </pc:spChg>
        <pc:picChg chg="del">
          <ac:chgData name="Richard Angus" userId="5223f690-cab0-4654-971f-074d92da8191" providerId="ADAL" clId="{833839A5-9174-4384-8C55-B283AFB1C512}" dt="2019-10-03T09:51:11.374" v="1805" actId="478"/>
          <ac:picMkLst>
            <pc:docMk/>
            <pc:sldMk cId="4064099438" sldId="3909"/>
            <ac:picMk id="2" creationId="{B8F2E838-7FE4-47B9-8398-AFDB04CEEEB2}"/>
          </ac:picMkLst>
        </pc:picChg>
        <pc:picChg chg="add">
          <ac:chgData name="Richard Angus" userId="5223f690-cab0-4654-971f-074d92da8191" providerId="ADAL" clId="{833839A5-9174-4384-8C55-B283AFB1C512}" dt="2019-10-03T09:51:11.640" v="1806"/>
          <ac:picMkLst>
            <pc:docMk/>
            <pc:sldMk cId="4064099438" sldId="3909"/>
            <ac:picMk id="3" creationId="{11B667B6-71B3-4946-BCCB-AB25BF7D2FEF}"/>
          </ac:picMkLst>
        </pc:picChg>
      </pc:sldChg>
      <pc:sldChg chg="addSp delSp modSp add modNotesTx">
        <pc:chgData name="Richard Angus" userId="5223f690-cab0-4654-971f-074d92da8191" providerId="ADAL" clId="{833839A5-9174-4384-8C55-B283AFB1C512}" dt="2019-10-03T09:53:44.918" v="1856" actId="6549"/>
        <pc:sldMkLst>
          <pc:docMk/>
          <pc:sldMk cId="2528547518" sldId="3910"/>
        </pc:sldMkLst>
        <pc:spChg chg="mod">
          <ac:chgData name="Richard Angus" userId="5223f690-cab0-4654-971f-074d92da8191" providerId="ADAL" clId="{833839A5-9174-4384-8C55-B283AFB1C512}" dt="2019-10-03T09:52:00.607" v="1847" actId="20577"/>
          <ac:spMkLst>
            <pc:docMk/>
            <pc:sldMk cId="2528547518" sldId="3910"/>
            <ac:spMk id="4" creationId="{71AD86E1-F76A-4112-9EC9-A0D341A7FEFF}"/>
          </ac:spMkLst>
        </pc:spChg>
        <pc:picChg chg="add mod">
          <ac:chgData name="Richard Angus" userId="5223f690-cab0-4654-971f-074d92da8191" providerId="ADAL" clId="{833839A5-9174-4384-8C55-B283AFB1C512}" dt="2019-10-03T09:51:58.304" v="1846" actId="14100"/>
          <ac:picMkLst>
            <pc:docMk/>
            <pc:sldMk cId="2528547518" sldId="3910"/>
            <ac:picMk id="2" creationId="{B704B63A-6C75-4700-A585-6FDB56C01DD4}"/>
          </ac:picMkLst>
        </pc:picChg>
        <pc:picChg chg="del">
          <ac:chgData name="Richard Angus" userId="5223f690-cab0-4654-971f-074d92da8191" providerId="ADAL" clId="{833839A5-9174-4384-8C55-B283AFB1C512}" dt="2019-10-03T09:51:36.611" v="1842" actId="478"/>
          <ac:picMkLst>
            <pc:docMk/>
            <pc:sldMk cId="2528547518" sldId="3910"/>
            <ac:picMk id="3" creationId="{11B667B6-71B3-4946-BCCB-AB25BF7D2FEF}"/>
          </ac:picMkLst>
        </pc:picChg>
      </pc:sldChg>
      <pc:sldChg chg="add del">
        <pc:chgData name="Richard Angus" userId="5223f690-cab0-4654-971f-074d92da8191" providerId="ADAL" clId="{833839A5-9174-4384-8C55-B283AFB1C512}" dt="2019-10-03T09:53:53.407" v="1858"/>
        <pc:sldMkLst>
          <pc:docMk/>
          <pc:sldMk cId="4044209314" sldId="3911"/>
        </pc:sldMkLst>
      </pc:sldChg>
      <pc:sldChg chg="addSp delSp modSp add modTransition">
        <pc:chgData name="Richard Angus" userId="5223f690-cab0-4654-971f-074d92da8191" providerId="ADAL" clId="{833839A5-9174-4384-8C55-B283AFB1C512}" dt="2019-10-03T09:54:49.486" v="1890" actId="6549"/>
        <pc:sldMkLst>
          <pc:docMk/>
          <pc:sldMk cId="4120984265" sldId="3911"/>
        </pc:sldMkLst>
        <pc:spChg chg="add mod">
          <ac:chgData name="Richard Angus" userId="5223f690-cab0-4654-971f-074d92da8191" providerId="ADAL" clId="{833839A5-9174-4384-8C55-B283AFB1C512}" dt="2019-10-03T09:54:49.486" v="1890" actId="6549"/>
          <ac:spMkLst>
            <pc:docMk/>
            <pc:sldMk cId="4120984265" sldId="3911"/>
            <ac:spMk id="3" creationId="{A42091F4-5FD1-4AB4-B6FC-E69EFEBB74AD}"/>
          </ac:spMkLst>
        </pc:spChg>
        <pc:picChg chg="del">
          <ac:chgData name="Richard Angus" userId="5223f690-cab0-4654-971f-074d92da8191" providerId="ADAL" clId="{833839A5-9174-4384-8C55-B283AFB1C512}" dt="2019-10-03T09:54:04.696" v="1860" actId="478"/>
          <ac:picMkLst>
            <pc:docMk/>
            <pc:sldMk cId="4120984265" sldId="3911"/>
            <ac:picMk id="2" creationId="{B704B63A-6C75-4700-A585-6FDB56C01DD4}"/>
          </ac:picMkLst>
        </pc:picChg>
      </pc:sldChg>
      <pc:sldChg chg="modSp add">
        <pc:chgData name="Richard Angus" userId="5223f690-cab0-4654-971f-074d92da8191" providerId="ADAL" clId="{833839A5-9174-4384-8C55-B283AFB1C512}" dt="2019-10-03T09:55:49.774" v="1926" actId="313"/>
        <pc:sldMkLst>
          <pc:docMk/>
          <pc:sldMk cId="1430366146" sldId="3912"/>
        </pc:sldMkLst>
        <pc:spChg chg="mod">
          <ac:chgData name="Richard Angus" userId="5223f690-cab0-4654-971f-074d92da8191" providerId="ADAL" clId="{833839A5-9174-4384-8C55-B283AFB1C512}" dt="2019-10-03T09:55:49.774" v="1926" actId="313"/>
          <ac:spMkLst>
            <pc:docMk/>
            <pc:sldMk cId="1430366146" sldId="3912"/>
            <ac:spMk id="3" creationId="{A42091F4-5FD1-4AB4-B6FC-E69EFEBB74AD}"/>
          </ac:spMkLst>
        </pc:spChg>
      </pc:sldChg>
      <pc:sldChg chg="modSp add">
        <pc:chgData name="Richard Angus" userId="5223f690-cab0-4654-971f-074d92da8191" providerId="ADAL" clId="{833839A5-9174-4384-8C55-B283AFB1C512}" dt="2019-10-03T09:56:20.315" v="1948" actId="6549"/>
        <pc:sldMkLst>
          <pc:docMk/>
          <pc:sldMk cId="3770130659" sldId="3913"/>
        </pc:sldMkLst>
        <pc:spChg chg="mod">
          <ac:chgData name="Richard Angus" userId="5223f690-cab0-4654-971f-074d92da8191" providerId="ADAL" clId="{833839A5-9174-4384-8C55-B283AFB1C512}" dt="2019-10-03T09:56:20.315" v="1948" actId="6549"/>
          <ac:spMkLst>
            <pc:docMk/>
            <pc:sldMk cId="3770130659" sldId="3913"/>
            <ac:spMk id="3" creationId="{A42091F4-5FD1-4AB4-B6FC-E69EFEBB74AD}"/>
          </ac:spMkLst>
        </pc:spChg>
      </pc:sldChg>
      <pc:sldChg chg="modSp add">
        <pc:chgData name="Richard Angus" userId="5223f690-cab0-4654-971f-074d92da8191" providerId="ADAL" clId="{833839A5-9174-4384-8C55-B283AFB1C512}" dt="2019-10-03T09:57:00.654" v="1975" actId="20577"/>
        <pc:sldMkLst>
          <pc:docMk/>
          <pc:sldMk cId="1205007392" sldId="3914"/>
        </pc:sldMkLst>
        <pc:spChg chg="mod">
          <ac:chgData name="Richard Angus" userId="5223f690-cab0-4654-971f-074d92da8191" providerId="ADAL" clId="{833839A5-9174-4384-8C55-B283AFB1C512}" dt="2019-10-03T09:57:00.654" v="1975" actId="20577"/>
          <ac:spMkLst>
            <pc:docMk/>
            <pc:sldMk cId="1205007392" sldId="3914"/>
            <ac:spMk id="3" creationId="{A42091F4-5FD1-4AB4-B6FC-E69EFEBB74AD}"/>
          </ac:spMkLst>
        </pc:spChg>
      </pc:sldChg>
      <pc:sldChg chg="modSp add">
        <pc:chgData name="Richard Angus" userId="5223f690-cab0-4654-971f-074d92da8191" providerId="ADAL" clId="{833839A5-9174-4384-8C55-B283AFB1C512}" dt="2019-10-03T09:58:31.305" v="2297" actId="20577"/>
        <pc:sldMkLst>
          <pc:docMk/>
          <pc:sldMk cId="1507291145" sldId="3915"/>
        </pc:sldMkLst>
        <pc:spChg chg="mod">
          <ac:chgData name="Richard Angus" userId="5223f690-cab0-4654-971f-074d92da8191" providerId="ADAL" clId="{833839A5-9174-4384-8C55-B283AFB1C512}" dt="2019-10-03T09:58:31.305" v="2297" actId="20577"/>
          <ac:spMkLst>
            <pc:docMk/>
            <pc:sldMk cId="1507291145" sldId="3915"/>
            <ac:spMk id="3" creationId="{A42091F4-5FD1-4AB4-B6FC-E69EFEBB74AD}"/>
          </ac:spMkLst>
        </pc:spChg>
        <pc:spChg chg="mod">
          <ac:chgData name="Richard Angus" userId="5223f690-cab0-4654-971f-074d92da8191" providerId="ADAL" clId="{833839A5-9174-4384-8C55-B283AFB1C512}" dt="2019-10-03T09:57:13.888" v="1985" actId="20577"/>
          <ac:spMkLst>
            <pc:docMk/>
            <pc:sldMk cId="1507291145" sldId="3915"/>
            <ac:spMk id="4" creationId="{71AD86E1-F76A-4112-9EC9-A0D341A7FEFF}"/>
          </ac:spMkLst>
        </pc:spChg>
      </pc:sldChg>
      <pc:sldChg chg="addSp delSp modSp add">
        <pc:chgData name="Richard Angus" userId="5223f690-cab0-4654-971f-074d92da8191" providerId="ADAL" clId="{833839A5-9174-4384-8C55-B283AFB1C512}" dt="2019-10-03T10:00:11.904" v="2304" actId="1076"/>
        <pc:sldMkLst>
          <pc:docMk/>
          <pc:sldMk cId="671579791" sldId="3916"/>
        </pc:sldMkLst>
        <pc:spChg chg="mod">
          <ac:chgData name="Richard Angus" userId="5223f690-cab0-4654-971f-074d92da8191" providerId="ADAL" clId="{833839A5-9174-4384-8C55-B283AFB1C512}" dt="2019-10-03T09:59:29.048" v="2301"/>
          <ac:spMkLst>
            <pc:docMk/>
            <pc:sldMk cId="671579791" sldId="3916"/>
            <ac:spMk id="4" creationId="{71AD86E1-F76A-4112-9EC9-A0D341A7FEFF}"/>
          </ac:spMkLst>
        </pc:spChg>
        <pc:picChg chg="add mod">
          <ac:chgData name="Richard Angus" userId="5223f690-cab0-4654-971f-074d92da8191" providerId="ADAL" clId="{833839A5-9174-4384-8C55-B283AFB1C512}" dt="2019-10-03T10:00:11.904" v="2304" actId="1076"/>
          <ac:picMkLst>
            <pc:docMk/>
            <pc:sldMk cId="671579791" sldId="3916"/>
            <ac:picMk id="2" creationId="{7302A526-C1F0-42EB-BBDD-ED16DCA206E9}"/>
          </ac:picMkLst>
        </pc:picChg>
        <pc:picChg chg="del">
          <ac:chgData name="Richard Angus" userId="5223f690-cab0-4654-971f-074d92da8191" providerId="ADAL" clId="{833839A5-9174-4384-8C55-B283AFB1C512}" dt="2019-10-03T09:59:23.703" v="2299" actId="478"/>
          <ac:picMkLst>
            <pc:docMk/>
            <pc:sldMk cId="671579791" sldId="3916"/>
            <ac:picMk id="3" creationId="{2CC2B68C-27B2-4E62-B078-EEA19FDB69F0}"/>
          </ac:picMkLst>
        </pc:picChg>
      </pc:sldChg>
    </pc:docChg>
  </pc:docChgLst>
  <pc:docChgLst>
    <pc:chgData name="Richard Angus" userId="5223f690-cab0-4654-971f-074d92da8191" providerId="ADAL" clId="{2953B367-E4F3-4828-A32E-F28927952785}"/>
    <pc:docChg chg="undo custSel delSld modSld">
      <pc:chgData name="Richard Angus" userId="5223f690-cab0-4654-971f-074d92da8191" providerId="ADAL" clId="{2953B367-E4F3-4828-A32E-F28927952785}" dt="2019-07-04T09:33:48.435" v="435" actId="6549"/>
      <pc:docMkLst>
        <pc:docMk/>
      </pc:docMkLst>
      <pc:sldChg chg="modSp">
        <pc:chgData name="Richard Angus" userId="5223f690-cab0-4654-971f-074d92da8191" providerId="ADAL" clId="{2953B367-E4F3-4828-A32E-F28927952785}" dt="2019-07-04T08:13:21.706" v="16" actId="20577"/>
        <pc:sldMkLst>
          <pc:docMk/>
          <pc:sldMk cId="1721688724" sldId="3743"/>
        </pc:sldMkLst>
        <pc:spChg chg="mod">
          <ac:chgData name="Richard Angus" userId="5223f690-cab0-4654-971f-074d92da8191" providerId="ADAL" clId="{2953B367-E4F3-4828-A32E-F28927952785}" dt="2019-07-04T08:13:21.706" v="16" actId="20577"/>
          <ac:spMkLst>
            <pc:docMk/>
            <pc:sldMk cId="1721688724" sldId="3743"/>
            <ac:spMk id="7" creationId="{B1069BD4-79AF-4731-BB22-1B77F1ECF016}"/>
          </ac:spMkLst>
        </pc:spChg>
      </pc:sldChg>
      <pc:sldChg chg="modSp">
        <pc:chgData name="Richard Angus" userId="5223f690-cab0-4654-971f-074d92da8191" providerId="ADAL" clId="{2953B367-E4F3-4828-A32E-F28927952785}" dt="2019-07-04T09:33:48.435" v="435" actId="6549"/>
        <pc:sldMkLst>
          <pc:docMk/>
          <pc:sldMk cId="652239733" sldId="3754"/>
        </pc:sldMkLst>
        <pc:spChg chg="mod">
          <ac:chgData name="Richard Angus" userId="5223f690-cab0-4654-971f-074d92da8191" providerId="ADAL" clId="{2953B367-E4F3-4828-A32E-F28927952785}" dt="2019-07-04T09:33:48.435" v="435" actId="6549"/>
          <ac:spMkLst>
            <pc:docMk/>
            <pc:sldMk cId="652239733" sldId="3754"/>
            <ac:spMk id="3" creationId="{91C8CEF2-B403-444E-8543-5C0846579397}"/>
          </ac:spMkLst>
        </pc:spChg>
      </pc:sldChg>
      <pc:sldChg chg="addSp delSp modSp">
        <pc:chgData name="Richard Angus" userId="5223f690-cab0-4654-971f-074d92da8191" providerId="ADAL" clId="{2953B367-E4F3-4828-A32E-F28927952785}" dt="2019-07-04T08:50:08.540" v="94" actId="1076"/>
        <pc:sldMkLst>
          <pc:docMk/>
          <pc:sldMk cId="794979549" sldId="3758"/>
        </pc:sldMkLst>
        <pc:spChg chg="mod">
          <ac:chgData name="Richard Angus" userId="5223f690-cab0-4654-971f-074d92da8191" providerId="ADAL" clId="{2953B367-E4F3-4828-A32E-F28927952785}" dt="2019-07-04T08:49:30.229" v="87" actId="20577"/>
          <ac:spMkLst>
            <pc:docMk/>
            <pc:sldMk cId="794979549" sldId="3758"/>
            <ac:spMk id="3" creationId="{FAC28D53-1C1C-40D9-9E34-66DD055EE352}"/>
          </ac:spMkLst>
        </pc:spChg>
        <pc:spChg chg="mod">
          <ac:chgData name="Richard Angus" userId="5223f690-cab0-4654-971f-074d92da8191" providerId="ADAL" clId="{2953B367-E4F3-4828-A32E-F28927952785}" dt="2019-07-04T08:25:35.103" v="62"/>
          <ac:spMkLst>
            <pc:docMk/>
            <pc:sldMk cId="794979549" sldId="3758"/>
            <ac:spMk id="4" creationId="{71AD86E1-F76A-4112-9EC9-A0D341A7FEFF}"/>
          </ac:spMkLst>
        </pc:spChg>
        <pc:spChg chg="add del mod">
          <ac:chgData name="Richard Angus" userId="5223f690-cab0-4654-971f-074d92da8191" providerId="ADAL" clId="{2953B367-E4F3-4828-A32E-F28927952785}" dt="2019-07-04T08:49:41.705" v="88" actId="478"/>
          <ac:spMkLst>
            <pc:docMk/>
            <pc:sldMk cId="794979549" sldId="3758"/>
            <ac:spMk id="6" creationId="{AA4565E2-F8B3-444A-BB84-0B1B4115952A}"/>
          </ac:spMkLst>
        </pc:spChg>
        <pc:spChg chg="add del">
          <ac:chgData name="Richard Angus" userId="5223f690-cab0-4654-971f-074d92da8191" providerId="ADAL" clId="{2953B367-E4F3-4828-A32E-F28927952785}" dt="2019-07-04T08:49:47.447" v="90"/>
          <ac:spMkLst>
            <pc:docMk/>
            <pc:sldMk cId="794979549" sldId="3758"/>
            <ac:spMk id="7" creationId="{15B6096B-4A88-43AB-8549-BD65DF9124A0}"/>
          </ac:spMkLst>
        </pc:spChg>
        <pc:picChg chg="add mod">
          <ac:chgData name="Richard Angus" userId="5223f690-cab0-4654-971f-074d92da8191" providerId="ADAL" clId="{2953B367-E4F3-4828-A32E-F28927952785}" dt="2019-07-04T08:49:17.899" v="80" actId="1076"/>
          <ac:picMkLst>
            <pc:docMk/>
            <pc:sldMk cId="794979549" sldId="3758"/>
            <ac:picMk id="2" creationId="{10AD94AB-DA37-41A4-B823-9E7756C70620}"/>
          </ac:picMkLst>
        </pc:picChg>
        <pc:picChg chg="del">
          <ac:chgData name="Richard Angus" userId="5223f690-cab0-4654-971f-074d92da8191" providerId="ADAL" clId="{2953B367-E4F3-4828-A32E-F28927952785}" dt="2019-07-04T08:49:19.689" v="81" actId="478"/>
          <ac:picMkLst>
            <pc:docMk/>
            <pc:sldMk cId="794979549" sldId="3758"/>
            <ac:picMk id="8" creationId="{42A45BEA-26F8-45FD-A692-C4FB4C352A58}"/>
          </ac:picMkLst>
        </pc:picChg>
        <pc:picChg chg="add mod">
          <ac:chgData name="Richard Angus" userId="5223f690-cab0-4654-971f-074d92da8191" providerId="ADAL" clId="{2953B367-E4F3-4828-A32E-F28927952785}" dt="2019-07-04T08:50:08.540" v="94" actId="1076"/>
          <ac:picMkLst>
            <pc:docMk/>
            <pc:sldMk cId="794979549" sldId="3758"/>
            <ac:picMk id="10" creationId="{DE22C3CB-272A-4229-B763-58AB4B70FC2B}"/>
          </ac:picMkLst>
        </pc:picChg>
      </pc:sldChg>
      <pc:sldChg chg="addSp delSp modSp">
        <pc:chgData name="Richard Angus" userId="5223f690-cab0-4654-971f-074d92da8191" providerId="ADAL" clId="{2953B367-E4F3-4828-A32E-F28927952785}" dt="2019-07-04T08:51:55.751" v="111" actId="6549"/>
        <pc:sldMkLst>
          <pc:docMk/>
          <pc:sldMk cId="3727351893" sldId="3759"/>
        </pc:sldMkLst>
        <pc:spChg chg="add del">
          <ac:chgData name="Richard Angus" userId="5223f690-cab0-4654-971f-074d92da8191" providerId="ADAL" clId="{2953B367-E4F3-4828-A32E-F28927952785}" dt="2019-07-04T08:51:27.768" v="104"/>
          <ac:spMkLst>
            <pc:docMk/>
            <pc:sldMk cId="3727351893" sldId="3759"/>
            <ac:spMk id="2" creationId="{BFD49E2F-D888-4092-9444-6ACB678F8FD4}"/>
          </ac:spMkLst>
        </pc:spChg>
        <pc:spChg chg="mod">
          <ac:chgData name="Richard Angus" userId="5223f690-cab0-4654-971f-074d92da8191" providerId="ADAL" clId="{2953B367-E4F3-4828-A32E-F28927952785}" dt="2019-07-04T08:51:55.751" v="111" actId="6549"/>
          <ac:spMkLst>
            <pc:docMk/>
            <pc:sldMk cId="3727351893" sldId="3759"/>
            <ac:spMk id="3" creationId="{FAC28D53-1C1C-40D9-9E34-66DD055EE352}"/>
          </ac:spMkLst>
        </pc:spChg>
        <pc:spChg chg="mod">
          <ac:chgData name="Richard Angus" userId="5223f690-cab0-4654-971f-074d92da8191" providerId="ADAL" clId="{2953B367-E4F3-4828-A32E-F28927952785}" dt="2019-07-04T08:51:03.009" v="95"/>
          <ac:spMkLst>
            <pc:docMk/>
            <pc:sldMk cId="3727351893" sldId="3759"/>
            <ac:spMk id="4" creationId="{71AD86E1-F76A-4112-9EC9-A0D341A7FEFF}"/>
          </ac:spMkLst>
        </pc:spChg>
        <pc:picChg chg="del">
          <ac:chgData name="Richard Angus" userId="5223f690-cab0-4654-971f-074d92da8191" providerId="ADAL" clId="{2953B367-E4F3-4828-A32E-F28927952785}" dt="2019-07-04T08:51:16.414" v="102" actId="478"/>
          <ac:picMkLst>
            <pc:docMk/>
            <pc:sldMk cId="3727351893" sldId="3759"/>
            <ac:picMk id="5" creationId="{DDAD4173-B127-4B7C-BDDB-4E465FCFB2CF}"/>
          </ac:picMkLst>
        </pc:picChg>
        <pc:picChg chg="del mod">
          <ac:chgData name="Richard Angus" userId="5223f690-cab0-4654-971f-074d92da8191" providerId="ADAL" clId="{2953B367-E4F3-4828-A32E-F28927952785}" dt="2019-07-04T08:51:48.916" v="109" actId="478"/>
          <ac:picMkLst>
            <pc:docMk/>
            <pc:sldMk cId="3727351893" sldId="3759"/>
            <ac:picMk id="7" creationId="{298E2AC6-86AD-48C4-A7E7-1F61EA4BD1B8}"/>
          </ac:picMkLst>
        </pc:picChg>
        <pc:picChg chg="add mod">
          <ac:chgData name="Richard Angus" userId="5223f690-cab0-4654-971f-074d92da8191" providerId="ADAL" clId="{2953B367-E4F3-4828-A32E-F28927952785}" dt="2019-07-04T08:51:48.316" v="107" actId="27614"/>
          <ac:picMkLst>
            <pc:docMk/>
            <pc:sldMk cId="3727351893" sldId="3759"/>
            <ac:picMk id="8" creationId="{F1C6DB45-E5C1-40A3-AEFA-C33AAB1F12E5}"/>
          </ac:picMkLst>
        </pc:picChg>
      </pc:sldChg>
      <pc:sldChg chg="addSp delSp modSp">
        <pc:chgData name="Richard Angus" userId="5223f690-cab0-4654-971f-074d92da8191" providerId="ADAL" clId="{2953B367-E4F3-4828-A32E-F28927952785}" dt="2019-07-04T08:53:32.210" v="139" actId="962"/>
        <pc:sldMkLst>
          <pc:docMk/>
          <pc:sldMk cId="403256529" sldId="3760"/>
        </pc:sldMkLst>
        <pc:spChg chg="del">
          <ac:chgData name="Richard Angus" userId="5223f690-cab0-4654-971f-074d92da8191" providerId="ADAL" clId="{2953B367-E4F3-4828-A32E-F28927952785}" dt="2019-07-04T08:52:23.889" v="119" actId="478"/>
          <ac:spMkLst>
            <pc:docMk/>
            <pc:sldMk cId="403256529" sldId="3760"/>
            <ac:spMk id="2" creationId="{4419C047-7023-4633-AFA6-3C1A8936F43A}"/>
          </ac:spMkLst>
        </pc:spChg>
        <pc:spChg chg="mod">
          <ac:chgData name="Richard Angus" userId="5223f690-cab0-4654-971f-074d92da8191" providerId="ADAL" clId="{2953B367-E4F3-4828-A32E-F28927952785}" dt="2019-07-04T08:52:31.878" v="123" actId="6549"/>
          <ac:spMkLst>
            <pc:docMk/>
            <pc:sldMk cId="403256529" sldId="3760"/>
            <ac:spMk id="3" creationId="{FAC28D53-1C1C-40D9-9E34-66DD055EE352}"/>
          </ac:spMkLst>
        </pc:spChg>
        <pc:spChg chg="mod">
          <ac:chgData name="Richard Angus" userId="5223f690-cab0-4654-971f-074d92da8191" providerId="ADAL" clId="{2953B367-E4F3-4828-A32E-F28927952785}" dt="2019-07-04T08:52:03.114" v="112"/>
          <ac:spMkLst>
            <pc:docMk/>
            <pc:sldMk cId="403256529" sldId="3760"/>
            <ac:spMk id="4" creationId="{71AD86E1-F76A-4112-9EC9-A0D341A7FEFF}"/>
          </ac:spMkLst>
        </pc:spChg>
        <pc:spChg chg="del">
          <ac:chgData name="Richard Angus" userId="5223f690-cab0-4654-971f-074d92da8191" providerId="ADAL" clId="{2953B367-E4F3-4828-A32E-F28927952785}" dt="2019-07-04T08:52:28.074" v="121" actId="478"/>
          <ac:spMkLst>
            <pc:docMk/>
            <pc:sldMk cId="403256529" sldId="3760"/>
            <ac:spMk id="5" creationId="{FD88D403-2378-49ED-BA83-F1B866607A37}"/>
          </ac:spMkLst>
        </pc:spChg>
        <pc:spChg chg="add del">
          <ac:chgData name="Richard Angus" userId="5223f690-cab0-4654-971f-074d92da8191" providerId="ADAL" clId="{2953B367-E4F3-4828-A32E-F28927952785}" dt="2019-07-04T08:52:40.981" v="125"/>
          <ac:spMkLst>
            <pc:docMk/>
            <pc:sldMk cId="403256529" sldId="3760"/>
            <ac:spMk id="6" creationId="{6E3C8163-93A1-48AF-A53B-94C699C54652}"/>
          </ac:spMkLst>
        </pc:spChg>
        <pc:picChg chg="del">
          <ac:chgData name="Richard Angus" userId="5223f690-cab0-4654-971f-074d92da8191" providerId="ADAL" clId="{2953B367-E4F3-4828-A32E-F28927952785}" dt="2019-07-04T08:52:24.734" v="120" actId="478"/>
          <ac:picMkLst>
            <pc:docMk/>
            <pc:sldMk cId="403256529" sldId="3760"/>
            <ac:picMk id="7" creationId="{34169054-8949-417F-B0BF-CA2F304543BA}"/>
          </ac:picMkLst>
        </pc:picChg>
        <pc:picChg chg="add del mod">
          <ac:chgData name="Richard Angus" userId="5223f690-cab0-4654-971f-074d92da8191" providerId="ADAL" clId="{2953B367-E4F3-4828-A32E-F28927952785}" dt="2019-07-04T08:53:21.063" v="134" actId="478"/>
          <ac:picMkLst>
            <pc:docMk/>
            <pc:sldMk cId="403256529" sldId="3760"/>
            <ac:picMk id="11" creationId="{B0C58EE2-E7F8-450E-ADD3-659B57195C5D}"/>
          </ac:picMkLst>
        </pc:picChg>
        <pc:picChg chg="add mod">
          <ac:chgData name="Richard Angus" userId="5223f690-cab0-4654-971f-074d92da8191" providerId="ADAL" clId="{2953B367-E4F3-4828-A32E-F28927952785}" dt="2019-07-04T08:53:22.649" v="135" actId="1076"/>
          <ac:picMkLst>
            <pc:docMk/>
            <pc:sldMk cId="403256529" sldId="3760"/>
            <ac:picMk id="13" creationId="{B09FA894-87C5-4CA6-ADBA-A2D85DB685D9}"/>
          </ac:picMkLst>
        </pc:picChg>
        <pc:picChg chg="add mod">
          <ac:chgData name="Richard Angus" userId="5223f690-cab0-4654-971f-074d92da8191" providerId="ADAL" clId="{2953B367-E4F3-4828-A32E-F28927952785}" dt="2019-07-04T08:53:32.210" v="139" actId="962"/>
          <ac:picMkLst>
            <pc:docMk/>
            <pc:sldMk cId="403256529" sldId="3760"/>
            <ac:picMk id="15" creationId="{A1475D0F-3A54-4DF7-BC71-FCA240669D8F}"/>
          </ac:picMkLst>
        </pc:picChg>
      </pc:sldChg>
      <pc:sldChg chg="addSp delSp modSp">
        <pc:chgData name="Richard Angus" userId="5223f690-cab0-4654-971f-074d92da8191" providerId="ADAL" clId="{2953B367-E4F3-4828-A32E-F28927952785}" dt="2019-07-04T08:58:06.009" v="174" actId="1076"/>
        <pc:sldMkLst>
          <pc:docMk/>
          <pc:sldMk cId="1023138530" sldId="3761"/>
        </pc:sldMkLst>
        <pc:spChg chg="del">
          <ac:chgData name="Richard Angus" userId="5223f690-cab0-4654-971f-074d92da8191" providerId="ADAL" clId="{2953B367-E4F3-4828-A32E-F28927952785}" dt="2019-07-04T08:54:45.088" v="147" actId="478"/>
          <ac:spMkLst>
            <pc:docMk/>
            <pc:sldMk cId="1023138530" sldId="3761"/>
            <ac:spMk id="2" creationId="{ED94ED68-A2EC-4B23-AFF1-DE3DA56226DC}"/>
          </ac:spMkLst>
        </pc:spChg>
        <pc:spChg chg="mod">
          <ac:chgData name="Richard Angus" userId="5223f690-cab0-4654-971f-074d92da8191" providerId="ADAL" clId="{2953B367-E4F3-4828-A32E-F28927952785}" dt="2019-07-04T08:57:16.796" v="162" actId="20577"/>
          <ac:spMkLst>
            <pc:docMk/>
            <pc:sldMk cId="1023138530" sldId="3761"/>
            <ac:spMk id="3" creationId="{FAC28D53-1C1C-40D9-9E34-66DD055EE352}"/>
          </ac:spMkLst>
        </pc:spChg>
        <pc:spChg chg="mod">
          <ac:chgData name="Richard Angus" userId="5223f690-cab0-4654-971f-074d92da8191" providerId="ADAL" clId="{2953B367-E4F3-4828-A32E-F28927952785}" dt="2019-07-04T08:53:58.495" v="140"/>
          <ac:spMkLst>
            <pc:docMk/>
            <pc:sldMk cId="1023138530" sldId="3761"/>
            <ac:spMk id="4" creationId="{71AD86E1-F76A-4112-9EC9-A0D341A7FEFF}"/>
          </ac:spMkLst>
        </pc:spChg>
        <pc:spChg chg="del mod">
          <ac:chgData name="Richard Angus" userId="5223f690-cab0-4654-971f-074d92da8191" providerId="ADAL" clId="{2953B367-E4F3-4828-A32E-F28927952785}" dt="2019-07-04T08:57:37.199" v="164" actId="478"/>
          <ac:spMkLst>
            <pc:docMk/>
            <pc:sldMk cId="1023138530" sldId="3761"/>
            <ac:spMk id="5" creationId="{6AFD3366-4D2F-4F76-9548-9B6C3D7F2B10}"/>
          </ac:spMkLst>
        </pc:spChg>
        <pc:picChg chg="add mod">
          <ac:chgData name="Richard Angus" userId="5223f690-cab0-4654-971f-074d92da8191" providerId="ADAL" clId="{2953B367-E4F3-4828-A32E-F28927952785}" dt="2019-07-04T08:57:05.260" v="153" actId="1076"/>
          <ac:picMkLst>
            <pc:docMk/>
            <pc:sldMk cId="1023138530" sldId="3761"/>
            <ac:picMk id="7" creationId="{93FDD09C-7B14-4E71-9F0B-82160F31EB80}"/>
          </ac:picMkLst>
        </pc:picChg>
        <pc:picChg chg="add mod">
          <ac:chgData name="Richard Angus" userId="5223f690-cab0-4654-971f-074d92da8191" providerId="ADAL" clId="{2953B367-E4F3-4828-A32E-F28927952785}" dt="2019-07-04T08:57:51.602" v="169" actId="1076"/>
          <ac:picMkLst>
            <pc:docMk/>
            <pc:sldMk cId="1023138530" sldId="3761"/>
            <ac:picMk id="11" creationId="{EE00D9D1-713F-45B2-9D30-2BE7A1D6FDC8}"/>
          </ac:picMkLst>
        </pc:picChg>
        <pc:picChg chg="add mod">
          <ac:chgData name="Richard Angus" userId="5223f690-cab0-4654-971f-074d92da8191" providerId="ADAL" clId="{2953B367-E4F3-4828-A32E-F28927952785}" dt="2019-07-04T08:58:06.009" v="174" actId="1076"/>
          <ac:picMkLst>
            <pc:docMk/>
            <pc:sldMk cId="1023138530" sldId="3761"/>
            <ac:picMk id="13" creationId="{791A4761-09E0-421A-9E99-09963E8F5FCE}"/>
          </ac:picMkLst>
        </pc:picChg>
      </pc:sldChg>
      <pc:sldChg chg="addSp delSp modSp">
        <pc:chgData name="Richard Angus" userId="5223f690-cab0-4654-971f-074d92da8191" providerId="ADAL" clId="{2953B367-E4F3-4828-A32E-F28927952785}" dt="2019-07-04T09:07:47.599" v="213" actId="571"/>
        <pc:sldMkLst>
          <pc:docMk/>
          <pc:sldMk cId="459649003" sldId="3762"/>
        </pc:sldMkLst>
        <pc:spChg chg="del">
          <ac:chgData name="Richard Angus" userId="5223f690-cab0-4654-971f-074d92da8191" providerId="ADAL" clId="{2953B367-E4F3-4828-A32E-F28927952785}" dt="2019-07-04T09:05:49.600" v="195" actId="478"/>
          <ac:spMkLst>
            <pc:docMk/>
            <pc:sldMk cId="459649003" sldId="3762"/>
            <ac:spMk id="2" creationId="{B6A3904A-1AE9-4BB1-AD23-1B45EE242097}"/>
          </ac:spMkLst>
        </pc:spChg>
        <pc:spChg chg="mod">
          <ac:chgData name="Richard Angus" userId="5223f690-cab0-4654-971f-074d92da8191" providerId="ADAL" clId="{2953B367-E4F3-4828-A32E-F28927952785}" dt="2019-07-04T09:07:23.895" v="210" actId="14100"/>
          <ac:spMkLst>
            <pc:docMk/>
            <pc:sldMk cId="459649003" sldId="3762"/>
            <ac:spMk id="3" creationId="{FAC28D53-1C1C-40D9-9E34-66DD055EE352}"/>
          </ac:spMkLst>
        </pc:spChg>
        <pc:spChg chg="mod">
          <ac:chgData name="Richard Angus" userId="5223f690-cab0-4654-971f-074d92da8191" providerId="ADAL" clId="{2953B367-E4F3-4828-A32E-F28927952785}" dt="2019-07-04T09:05:13.612" v="175"/>
          <ac:spMkLst>
            <pc:docMk/>
            <pc:sldMk cId="459649003" sldId="3762"/>
            <ac:spMk id="4" creationId="{71AD86E1-F76A-4112-9EC9-A0D341A7FEFF}"/>
          </ac:spMkLst>
        </pc:spChg>
        <pc:spChg chg="add mod">
          <ac:chgData name="Richard Angus" userId="5223f690-cab0-4654-971f-074d92da8191" providerId="ADAL" clId="{2953B367-E4F3-4828-A32E-F28927952785}" dt="2019-07-04T09:07:38.906" v="212" actId="14100"/>
          <ac:spMkLst>
            <pc:docMk/>
            <pc:sldMk cId="459649003" sldId="3762"/>
            <ac:spMk id="13" creationId="{87DDA483-1EF6-46A2-B57F-BBB7FC325ACD}"/>
          </ac:spMkLst>
        </pc:spChg>
        <pc:spChg chg="add mod">
          <ac:chgData name="Richard Angus" userId="5223f690-cab0-4654-971f-074d92da8191" providerId="ADAL" clId="{2953B367-E4F3-4828-A32E-F28927952785}" dt="2019-07-04T09:07:47.599" v="213" actId="571"/>
          <ac:spMkLst>
            <pc:docMk/>
            <pc:sldMk cId="459649003" sldId="3762"/>
            <ac:spMk id="14" creationId="{FD04B1DD-B1F6-435D-97B0-9D3F0801E221}"/>
          </ac:spMkLst>
        </pc:spChg>
        <pc:picChg chg="add del mod">
          <ac:chgData name="Richard Angus" userId="5223f690-cab0-4654-971f-074d92da8191" providerId="ADAL" clId="{2953B367-E4F3-4828-A32E-F28927952785}" dt="2019-07-04T09:06:19.272" v="200" actId="478"/>
          <ac:picMkLst>
            <pc:docMk/>
            <pc:sldMk cId="459649003" sldId="3762"/>
            <ac:picMk id="6" creationId="{D6A039E4-71BD-4600-9290-156068CBD1DA}"/>
          </ac:picMkLst>
        </pc:picChg>
        <pc:picChg chg="del">
          <ac:chgData name="Richard Angus" userId="5223f690-cab0-4654-971f-074d92da8191" providerId="ADAL" clId="{2953B367-E4F3-4828-A32E-F28927952785}" dt="2019-07-04T09:05:50.264" v="196" actId="478"/>
          <ac:picMkLst>
            <pc:docMk/>
            <pc:sldMk cId="459649003" sldId="3762"/>
            <ac:picMk id="7" creationId="{29C1D24D-85F1-48CC-B311-27F844569898}"/>
          </ac:picMkLst>
        </pc:picChg>
        <pc:picChg chg="add del mod">
          <ac:chgData name="Richard Angus" userId="5223f690-cab0-4654-971f-074d92da8191" providerId="ADAL" clId="{2953B367-E4F3-4828-A32E-F28927952785}" dt="2019-07-04T09:06:30.126" v="205" actId="478"/>
          <ac:picMkLst>
            <pc:docMk/>
            <pc:sldMk cId="459649003" sldId="3762"/>
            <ac:picMk id="11" creationId="{9DF85D65-08D1-477E-972E-73E5BBF6FE10}"/>
          </ac:picMkLst>
        </pc:picChg>
        <pc:picChg chg="add mod">
          <ac:chgData name="Richard Angus" userId="5223f690-cab0-4654-971f-074d92da8191" providerId="ADAL" clId="{2953B367-E4F3-4828-A32E-F28927952785}" dt="2019-07-04T09:06:57.851" v="209" actId="14100"/>
          <ac:picMkLst>
            <pc:docMk/>
            <pc:sldMk cId="459649003" sldId="3762"/>
            <ac:picMk id="12" creationId="{A55F17A7-7433-4BA8-AD24-BF81A4B75D18}"/>
          </ac:picMkLst>
        </pc:picChg>
      </pc:sldChg>
      <pc:sldChg chg="addSp modSp">
        <pc:chgData name="Richard Angus" userId="5223f690-cab0-4654-971f-074d92da8191" providerId="ADAL" clId="{2953B367-E4F3-4828-A32E-F28927952785}" dt="2019-07-04T09:13:53.610" v="239" actId="1076"/>
        <pc:sldMkLst>
          <pc:docMk/>
          <pc:sldMk cId="973427286" sldId="3763"/>
        </pc:sldMkLst>
        <pc:spChg chg="mod">
          <ac:chgData name="Richard Angus" userId="5223f690-cab0-4654-971f-074d92da8191" providerId="ADAL" clId="{2953B367-E4F3-4828-A32E-F28927952785}" dt="2019-07-04T09:12:29.730" v="229" actId="20577"/>
          <ac:spMkLst>
            <pc:docMk/>
            <pc:sldMk cId="973427286" sldId="3763"/>
            <ac:spMk id="3" creationId="{FAC28D53-1C1C-40D9-9E34-66DD055EE352}"/>
          </ac:spMkLst>
        </pc:spChg>
        <pc:spChg chg="mod">
          <ac:chgData name="Richard Angus" userId="5223f690-cab0-4654-971f-074d92da8191" providerId="ADAL" clId="{2953B367-E4F3-4828-A32E-F28927952785}" dt="2019-07-04T09:12:18.405" v="214"/>
          <ac:spMkLst>
            <pc:docMk/>
            <pc:sldMk cId="973427286" sldId="3763"/>
            <ac:spMk id="4" creationId="{71AD86E1-F76A-4112-9EC9-A0D341A7FEFF}"/>
          </ac:spMkLst>
        </pc:spChg>
        <pc:spChg chg="add mod">
          <ac:chgData name="Richard Angus" userId="5223f690-cab0-4654-971f-074d92da8191" providerId="ADAL" clId="{2953B367-E4F3-4828-A32E-F28927952785}" dt="2019-07-04T09:12:47.469" v="230" actId="571"/>
          <ac:spMkLst>
            <pc:docMk/>
            <pc:sldMk cId="973427286" sldId="3763"/>
            <ac:spMk id="6" creationId="{4C5ED15F-C3DE-4F03-9EDB-5533D60DD037}"/>
          </ac:spMkLst>
        </pc:spChg>
        <pc:spChg chg="add mod">
          <ac:chgData name="Richard Angus" userId="5223f690-cab0-4654-971f-074d92da8191" providerId="ADAL" clId="{2953B367-E4F3-4828-A32E-F28927952785}" dt="2019-07-04T09:13:29.080" v="232" actId="14100"/>
          <ac:spMkLst>
            <pc:docMk/>
            <pc:sldMk cId="973427286" sldId="3763"/>
            <ac:spMk id="9" creationId="{78FBAB32-4530-45A9-963D-5FA619295C2D}"/>
          </ac:spMkLst>
        </pc:spChg>
        <pc:picChg chg="add mod">
          <ac:chgData name="Richard Angus" userId="5223f690-cab0-4654-971f-074d92da8191" providerId="ADAL" clId="{2953B367-E4F3-4828-A32E-F28927952785}" dt="2019-07-04T09:13:53.610" v="239" actId="1076"/>
          <ac:picMkLst>
            <pc:docMk/>
            <pc:sldMk cId="973427286" sldId="3763"/>
            <ac:picMk id="5" creationId="{94BA193D-D95D-4CFD-AEA5-0F8DA6D3B329}"/>
          </ac:picMkLst>
        </pc:picChg>
      </pc:sldChg>
      <pc:sldChg chg="addSp delSp modSp">
        <pc:chgData name="Richard Angus" userId="5223f690-cab0-4654-971f-074d92da8191" providerId="ADAL" clId="{2953B367-E4F3-4828-A32E-F28927952785}" dt="2019-07-04T08:17:24.472" v="42" actId="14100"/>
        <pc:sldMkLst>
          <pc:docMk/>
          <pc:sldMk cId="1409382696" sldId="3771"/>
        </pc:sldMkLst>
        <pc:spChg chg="mod">
          <ac:chgData name="Richard Angus" userId="5223f690-cab0-4654-971f-074d92da8191" providerId="ADAL" clId="{2953B367-E4F3-4828-A32E-F28927952785}" dt="2019-07-04T08:13:48.307" v="39" actId="20577"/>
          <ac:spMkLst>
            <pc:docMk/>
            <pc:sldMk cId="1409382696" sldId="3771"/>
            <ac:spMk id="3" creationId="{FAC28D53-1C1C-40D9-9E34-66DD055EE352}"/>
          </ac:spMkLst>
        </pc:spChg>
        <pc:spChg chg="mod">
          <ac:chgData name="Richard Angus" userId="5223f690-cab0-4654-971f-074d92da8191" providerId="ADAL" clId="{2953B367-E4F3-4828-A32E-F28927952785}" dt="2019-07-04T08:13:38.501" v="32" actId="20577"/>
          <ac:spMkLst>
            <pc:docMk/>
            <pc:sldMk cId="1409382696" sldId="3771"/>
            <ac:spMk id="4" creationId="{71AD86E1-F76A-4112-9EC9-A0D341A7FEFF}"/>
          </ac:spMkLst>
        </pc:spChg>
        <pc:picChg chg="add mod">
          <ac:chgData name="Richard Angus" userId="5223f690-cab0-4654-971f-074d92da8191" providerId="ADAL" clId="{2953B367-E4F3-4828-A32E-F28927952785}" dt="2019-07-04T08:17:24.472" v="42" actId="14100"/>
          <ac:picMkLst>
            <pc:docMk/>
            <pc:sldMk cId="1409382696" sldId="3771"/>
            <ac:picMk id="2" creationId="{37FEF967-1BA3-4DC9-86E8-0E09BCDC57E4}"/>
          </ac:picMkLst>
        </pc:picChg>
        <pc:picChg chg="del">
          <ac:chgData name="Richard Angus" userId="5223f690-cab0-4654-971f-074d92da8191" providerId="ADAL" clId="{2953B367-E4F3-4828-A32E-F28927952785}" dt="2019-07-04T08:17:19.864" v="40" actId="478"/>
          <ac:picMkLst>
            <pc:docMk/>
            <pc:sldMk cId="1409382696" sldId="3771"/>
            <ac:picMk id="35842" creationId="{61A5D185-7360-4BA4-8207-0AC4CEDCFCE3}"/>
          </ac:picMkLst>
        </pc:picChg>
      </pc:sldChg>
      <pc:sldChg chg="addSp delSp modSp">
        <pc:chgData name="Richard Angus" userId="5223f690-cab0-4654-971f-074d92da8191" providerId="ADAL" clId="{2953B367-E4F3-4828-A32E-F28927952785}" dt="2019-07-04T09:16:03.852" v="276" actId="1076"/>
        <pc:sldMkLst>
          <pc:docMk/>
          <pc:sldMk cId="2145018555" sldId="3786"/>
        </pc:sldMkLst>
        <pc:spChg chg="del">
          <ac:chgData name="Richard Angus" userId="5223f690-cab0-4654-971f-074d92da8191" providerId="ADAL" clId="{2953B367-E4F3-4828-A32E-F28927952785}" dt="2019-07-04T09:15:08.444" v="259" actId="478"/>
          <ac:spMkLst>
            <pc:docMk/>
            <pc:sldMk cId="2145018555" sldId="3786"/>
            <ac:spMk id="2" creationId="{994A7FF5-03BC-4758-B368-596CDB09B1B5}"/>
          </ac:spMkLst>
        </pc:spChg>
        <pc:spChg chg="mod">
          <ac:chgData name="Richard Angus" userId="5223f690-cab0-4654-971f-074d92da8191" providerId="ADAL" clId="{2953B367-E4F3-4828-A32E-F28927952785}" dt="2019-07-04T09:14:19.706" v="258" actId="6549"/>
          <ac:spMkLst>
            <pc:docMk/>
            <pc:sldMk cId="2145018555" sldId="3786"/>
            <ac:spMk id="3" creationId="{FAC28D53-1C1C-40D9-9E34-66DD055EE352}"/>
          </ac:spMkLst>
        </pc:spChg>
        <pc:spChg chg="mod">
          <ac:chgData name="Richard Angus" userId="5223f690-cab0-4654-971f-074d92da8191" providerId="ADAL" clId="{2953B367-E4F3-4828-A32E-F28927952785}" dt="2019-07-04T09:14:01.015" v="240"/>
          <ac:spMkLst>
            <pc:docMk/>
            <pc:sldMk cId="2145018555" sldId="3786"/>
            <ac:spMk id="4" creationId="{71AD86E1-F76A-4112-9EC9-A0D341A7FEFF}"/>
          </ac:spMkLst>
        </pc:spChg>
        <pc:spChg chg="mod">
          <ac:chgData name="Richard Angus" userId="5223f690-cab0-4654-971f-074d92da8191" providerId="ADAL" clId="{2953B367-E4F3-4828-A32E-F28927952785}" dt="2019-07-04T09:16:03.852" v="276" actId="1076"/>
          <ac:spMkLst>
            <pc:docMk/>
            <pc:sldMk cId="2145018555" sldId="3786"/>
            <ac:spMk id="9" creationId="{DB4A5CA0-17F8-46E4-93C3-51F3EF3866A6}"/>
          </ac:spMkLst>
        </pc:spChg>
        <pc:picChg chg="add mod">
          <ac:chgData name="Richard Angus" userId="5223f690-cab0-4654-971f-074d92da8191" providerId="ADAL" clId="{2953B367-E4F3-4828-A32E-F28927952785}" dt="2019-07-04T09:15:41.058" v="264" actId="1076"/>
          <ac:picMkLst>
            <pc:docMk/>
            <pc:sldMk cId="2145018555" sldId="3786"/>
            <ac:picMk id="6" creationId="{57C1701E-9829-45D4-A922-CB998174FF28}"/>
          </ac:picMkLst>
        </pc:picChg>
        <pc:picChg chg="del">
          <ac:chgData name="Richard Angus" userId="5223f690-cab0-4654-971f-074d92da8191" providerId="ADAL" clId="{2953B367-E4F3-4828-A32E-F28927952785}" dt="2019-07-04T09:15:42.116" v="265" actId="478"/>
          <ac:picMkLst>
            <pc:docMk/>
            <pc:sldMk cId="2145018555" sldId="3786"/>
            <ac:picMk id="1026" creationId="{B28417DC-BEB1-43C7-AA03-F04237A93F53}"/>
          </ac:picMkLst>
        </pc:picChg>
      </pc:sldChg>
      <pc:sldChg chg="addSp delSp modSp">
        <pc:chgData name="Richard Angus" userId="5223f690-cab0-4654-971f-074d92da8191" providerId="ADAL" clId="{2953B367-E4F3-4828-A32E-F28927952785}" dt="2019-07-04T09:17:53.070" v="291" actId="1076"/>
        <pc:sldMkLst>
          <pc:docMk/>
          <pc:sldMk cId="2434410005" sldId="3787"/>
        </pc:sldMkLst>
        <pc:spChg chg="mod">
          <ac:chgData name="Richard Angus" userId="5223f690-cab0-4654-971f-074d92da8191" providerId="ADAL" clId="{2953B367-E4F3-4828-A32E-F28927952785}" dt="2019-07-04T09:16:07.718" v="277"/>
          <ac:spMkLst>
            <pc:docMk/>
            <pc:sldMk cId="2434410005" sldId="3787"/>
            <ac:spMk id="4" creationId="{71AD86E1-F76A-4112-9EC9-A0D341A7FEFF}"/>
          </ac:spMkLst>
        </pc:spChg>
        <pc:spChg chg="mod">
          <ac:chgData name="Richard Angus" userId="5223f690-cab0-4654-971f-074d92da8191" providerId="ADAL" clId="{2953B367-E4F3-4828-A32E-F28927952785}" dt="2019-07-04T09:16:55.349" v="286" actId="1076"/>
          <ac:spMkLst>
            <pc:docMk/>
            <pc:sldMk cId="2434410005" sldId="3787"/>
            <ac:spMk id="9" creationId="{DB4A5CA0-17F8-46E4-93C3-51F3EF3866A6}"/>
          </ac:spMkLst>
        </pc:spChg>
        <pc:picChg chg="add mod">
          <ac:chgData name="Richard Angus" userId="5223f690-cab0-4654-971f-074d92da8191" providerId="ADAL" clId="{2953B367-E4F3-4828-A32E-F28927952785}" dt="2019-07-04T09:16:41.075" v="284" actId="14100"/>
          <ac:picMkLst>
            <pc:docMk/>
            <pc:sldMk cId="2434410005" sldId="3787"/>
            <ac:picMk id="5" creationId="{11DF458A-3E25-40C3-A8FB-2C48392A422A}"/>
          </ac:picMkLst>
        </pc:picChg>
        <pc:picChg chg="add mod">
          <ac:chgData name="Richard Angus" userId="5223f690-cab0-4654-971f-074d92da8191" providerId="ADAL" clId="{2953B367-E4F3-4828-A32E-F28927952785}" dt="2019-07-04T09:17:53.070" v="291" actId="1076"/>
          <ac:picMkLst>
            <pc:docMk/>
            <pc:sldMk cId="2434410005" sldId="3787"/>
            <ac:picMk id="10" creationId="{F9C7B030-8924-45E4-9B94-79D72B44F5E4}"/>
          </ac:picMkLst>
        </pc:picChg>
        <pc:picChg chg="del">
          <ac:chgData name="Richard Angus" userId="5223f690-cab0-4654-971f-074d92da8191" providerId="ADAL" clId="{2953B367-E4F3-4828-A32E-F28927952785}" dt="2019-07-04T09:16:25.305" v="278" actId="478"/>
          <ac:picMkLst>
            <pc:docMk/>
            <pc:sldMk cId="2434410005" sldId="3787"/>
            <ac:picMk id="2050" creationId="{BD80C21D-831C-44AA-925F-E05E5E216724}"/>
          </ac:picMkLst>
        </pc:picChg>
        <pc:picChg chg="del">
          <ac:chgData name="Richard Angus" userId="5223f690-cab0-4654-971f-074d92da8191" providerId="ADAL" clId="{2953B367-E4F3-4828-A32E-F28927952785}" dt="2019-07-04T09:16:42.661" v="285" actId="478"/>
          <ac:picMkLst>
            <pc:docMk/>
            <pc:sldMk cId="2434410005" sldId="3787"/>
            <ac:picMk id="2052" creationId="{5F99EF7A-E755-4FF9-BA2E-3687CB2AD804}"/>
          </ac:picMkLst>
        </pc:picChg>
      </pc:sldChg>
      <pc:sldChg chg="addSp delSp modSp">
        <pc:chgData name="Richard Angus" userId="5223f690-cab0-4654-971f-074d92da8191" providerId="ADAL" clId="{2953B367-E4F3-4828-A32E-F28927952785}" dt="2019-07-04T09:20:24.640" v="306" actId="1076"/>
        <pc:sldMkLst>
          <pc:docMk/>
          <pc:sldMk cId="421424879" sldId="3788"/>
        </pc:sldMkLst>
        <pc:spChg chg="mod">
          <ac:chgData name="Richard Angus" userId="5223f690-cab0-4654-971f-074d92da8191" providerId="ADAL" clId="{2953B367-E4F3-4828-A32E-F28927952785}" dt="2019-07-04T09:19:18.904" v="292"/>
          <ac:spMkLst>
            <pc:docMk/>
            <pc:sldMk cId="421424879" sldId="3788"/>
            <ac:spMk id="4" creationId="{71AD86E1-F76A-4112-9EC9-A0D341A7FEFF}"/>
          </ac:spMkLst>
        </pc:spChg>
        <pc:picChg chg="add mod">
          <ac:chgData name="Richard Angus" userId="5223f690-cab0-4654-971f-074d92da8191" providerId="ADAL" clId="{2953B367-E4F3-4828-A32E-F28927952785}" dt="2019-07-04T09:19:49.516" v="300" actId="1076"/>
          <ac:picMkLst>
            <pc:docMk/>
            <pc:sldMk cId="421424879" sldId="3788"/>
            <ac:picMk id="5" creationId="{DDFF2093-643D-4BFE-844F-969668036628}"/>
          </ac:picMkLst>
        </pc:picChg>
        <pc:picChg chg="add mod">
          <ac:chgData name="Richard Angus" userId="5223f690-cab0-4654-971f-074d92da8191" providerId="ADAL" clId="{2953B367-E4F3-4828-A32E-F28927952785}" dt="2019-07-04T09:20:24.640" v="306" actId="1076"/>
          <ac:picMkLst>
            <pc:docMk/>
            <pc:sldMk cId="421424879" sldId="3788"/>
            <ac:picMk id="10" creationId="{38C35D96-1395-4A26-8D95-3A4F0AB6686F}"/>
          </ac:picMkLst>
        </pc:picChg>
        <pc:picChg chg="del">
          <ac:chgData name="Richard Angus" userId="5223f690-cab0-4654-971f-074d92da8191" providerId="ADAL" clId="{2953B367-E4F3-4828-A32E-F28927952785}" dt="2019-07-04T09:19:35.369" v="293" actId="478"/>
          <ac:picMkLst>
            <pc:docMk/>
            <pc:sldMk cId="421424879" sldId="3788"/>
            <ac:picMk id="12" creationId="{66B4BC3F-1C3D-4076-B5CA-1D260730283E}"/>
          </ac:picMkLst>
        </pc:picChg>
        <pc:picChg chg="del mod">
          <ac:chgData name="Richard Angus" userId="5223f690-cab0-4654-971f-074d92da8191" providerId="ADAL" clId="{2953B367-E4F3-4828-A32E-F28927952785}" dt="2019-07-04T09:20:03.886" v="302" actId="478"/>
          <ac:picMkLst>
            <pc:docMk/>
            <pc:sldMk cId="421424879" sldId="3788"/>
            <ac:picMk id="15" creationId="{FEDC275B-513D-484D-AA96-2662B3FFC01B}"/>
          </ac:picMkLst>
        </pc:picChg>
      </pc:sldChg>
      <pc:sldChg chg="addSp delSp modSp">
        <pc:chgData name="Richard Angus" userId="5223f690-cab0-4654-971f-074d92da8191" providerId="ADAL" clId="{2953B367-E4F3-4828-A32E-F28927952785}" dt="2019-07-04T09:23:33.704" v="318" actId="1076"/>
        <pc:sldMkLst>
          <pc:docMk/>
          <pc:sldMk cId="2656110447" sldId="3789"/>
        </pc:sldMkLst>
        <pc:spChg chg="mod">
          <ac:chgData name="Richard Angus" userId="5223f690-cab0-4654-971f-074d92da8191" providerId="ADAL" clId="{2953B367-E4F3-4828-A32E-F28927952785}" dt="2019-07-04T09:22:24.097" v="307"/>
          <ac:spMkLst>
            <pc:docMk/>
            <pc:sldMk cId="2656110447" sldId="3789"/>
            <ac:spMk id="4" creationId="{71AD86E1-F76A-4112-9EC9-A0D341A7FEFF}"/>
          </ac:spMkLst>
        </pc:spChg>
        <pc:spChg chg="del">
          <ac:chgData name="Richard Angus" userId="5223f690-cab0-4654-971f-074d92da8191" providerId="ADAL" clId="{2953B367-E4F3-4828-A32E-F28927952785}" dt="2019-07-04T09:22:36.125" v="308" actId="478"/>
          <ac:spMkLst>
            <pc:docMk/>
            <pc:sldMk cId="2656110447" sldId="3789"/>
            <ac:spMk id="10" creationId="{23D61A12-0BD6-4FC4-85BC-597AE83CF49B}"/>
          </ac:spMkLst>
        </pc:spChg>
        <pc:spChg chg="del mod">
          <ac:chgData name="Richard Angus" userId="5223f690-cab0-4654-971f-074d92da8191" providerId="ADAL" clId="{2953B367-E4F3-4828-A32E-F28927952785}" dt="2019-07-04T09:22:52.516" v="313" actId="478"/>
          <ac:spMkLst>
            <pc:docMk/>
            <pc:sldMk cId="2656110447" sldId="3789"/>
            <ac:spMk id="11" creationId="{22F66630-6433-4A2D-868D-B47D1B6DE73F}"/>
          </ac:spMkLst>
        </pc:spChg>
        <pc:picChg chg="add mod">
          <ac:chgData name="Richard Angus" userId="5223f690-cab0-4654-971f-074d92da8191" providerId="ADAL" clId="{2953B367-E4F3-4828-A32E-F28927952785}" dt="2019-07-04T09:22:52.077" v="311" actId="27614"/>
          <ac:picMkLst>
            <pc:docMk/>
            <pc:sldMk cId="2656110447" sldId="3789"/>
            <ac:picMk id="5" creationId="{F56F6D71-CB8E-4001-A4A4-514A9CE09F6E}"/>
          </ac:picMkLst>
        </pc:picChg>
        <pc:picChg chg="add mod">
          <ac:chgData name="Richard Angus" userId="5223f690-cab0-4654-971f-074d92da8191" providerId="ADAL" clId="{2953B367-E4F3-4828-A32E-F28927952785}" dt="2019-07-04T09:23:33.704" v="318" actId="1076"/>
          <ac:picMkLst>
            <pc:docMk/>
            <pc:sldMk cId="2656110447" sldId="3789"/>
            <ac:picMk id="12" creationId="{DB452D34-AC6E-4A20-A804-74F0B16A705D}"/>
          </ac:picMkLst>
        </pc:picChg>
      </pc:sldChg>
      <pc:sldChg chg="addSp delSp modSp">
        <pc:chgData name="Richard Angus" userId="5223f690-cab0-4654-971f-074d92da8191" providerId="ADAL" clId="{2953B367-E4F3-4828-A32E-F28927952785}" dt="2019-07-04T09:28:45.204" v="349" actId="1076"/>
        <pc:sldMkLst>
          <pc:docMk/>
          <pc:sldMk cId="4155603570" sldId="3790"/>
        </pc:sldMkLst>
        <pc:spChg chg="mod">
          <ac:chgData name="Richard Angus" userId="5223f690-cab0-4654-971f-074d92da8191" providerId="ADAL" clId="{2953B367-E4F3-4828-A32E-F28927952785}" dt="2019-07-04T09:27:43.904" v="336" actId="14100"/>
          <ac:spMkLst>
            <pc:docMk/>
            <pc:sldMk cId="4155603570" sldId="3790"/>
            <ac:spMk id="3" creationId="{FAC28D53-1C1C-40D9-9E34-66DD055EE352}"/>
          </ac:spMkLst>
        </pc:spChg>
        <pc:spChg chg="mod">
          <ac:chgData name="Richard Angus" userId="5223f690-cab0-4654-971f-074d92da8191" providerId="ADAL" clId="{2953B367-E4F3-4828-A32E-F28927952785}" dt="2019-07-04T09:23:41.492" v="319"/>
          <ac:spMkLst>
            <pc:docMk/>
            <pc:sldMk cId="4155603570" sldId="3790"/>
            <ac:spMk id="4" creationId="{71AD86E1-F76A-4112-9EC9-A0D341A7FEFF}"/>
          </ac:spMkLst>
        </pc:spChg>
        <pc:spChg chg="del">
          <ac:chgData name="Richard Angus" userId="5223f690-cab0-4654-971f-074d92da8191" providerId="ADAL" clId="{2953B367-E4F3-4828-A32E-F28927952785}" dt="2019-07-04T09:27:18.597" v="332" actId="478"/>
          <ac:spMkLst>
            <pc:docMk/>
            <pc:sldMk cId="4155603570" sldId="3790"/>
            <ac:spMk id="9" creationId="{DB4A5CA0-17F8-46E4-93C3-51F3EF3866A6}"/>
          </ac:spMkLst>
        </pc:spChg>
        <pc:spChg chg="del">
          <ac:chgData name="Richard Angus" userId="5223f690-cab0-4654-971f-074d92da8191" providerId="ADAL" clId="{2953B367-E4F3-4828-A32E-F28927952785}" dt="2019-07-04T09:27:19.974" v="333" actId="478"/>
          <ac:spMkLst>
            <pc:docMk/>
            <pc:sldMk cId="4155603570" sldId="3790"/>
            <ac:spMk id="12" creationId="{00CC3992-75B7-4401-BFA6-9E88918C1818}"/>
          </ac:spMkLst>
        </pc:spChg>
        <pc:picChg chg="add mod">
          <ac:chgData name="Richard Angus" userId="5223f690-cab0-4654-971f-074d92da8191" providerId="ADAL" clId="{2953B367-E4F3-4828-A32E-F28927952785}" dt="2019-07-04T09:28:26.797" v="340" actId="962"/>
          <ac:picMkLst>
            <pc:docMk/>
            <pc:sldMk cId="4155603570" sldId="3790"/>
            <ac:picMk id="5" creationId="{1A55CA1F-2E8C-4D60-AD07-65C15AA998C5}"/>
          </ac:picMkLst>
        </pc:picChg>
        <pc:picChg chg="add mod">
          <ac:chgData name="Richard Angus" userId="5223f690-cab0-4654-971f-074d92da8191" providerId="ADAL" clId="{2953B367-E4F3-4828-A32E-F28927952785}" dt="2019-07-04T09:28:35.592" v="344" actId="962"/>
          <ac:picMkLst>
            <pc:docMk/>
            <pc:sldMk cId="4155603570" sldId="3790"/>
            <ac:picMk id="10" creationId="{A04C671D-9234-41F1-95C8-A7B4EC30B709}"/>
          </ac:picMkLst>
        </pc:picChg>
        <pc:picChg chg="add mod">
          <ac:chgData name="Richard Angus" userId="5223f690-cab0-4654-971f-074d92da8191" providerId="ADAL" clId="{2953B367-E4F3-4828-A32E-F28927952785}" dt="2019-07-04T09:28:45.204" v="349" actId="1076"/>
          <ac:picMkLst>
            <pc:docMk/>
            <pc:sldMk cId="4155603570" sldId="3790"/>
            <ac:picMk id="13" creationId="{EE07C52D-08C4-4AE6-A84A-64C08862BCE4}"/>
          </ac:picMkLst>
        </pc:picChg>
        <pc:picChg chg="del mod">
          <ac:chgData name="Richard Angus" userId="5223f690-cab0-4654-971f-074d92da8191" providerId="ADAL" clId="{2953B367-E4F3-4828-A32E-F28927952785}" dt="2019-07-04T09:25:44.651" v="331" actId="478"/>
          <ac:picMkLst>
            <pc:docMk/>
            <pc:sldMk cId="4155603570" sldId="3790"/>
            <ac:picMk id="5122" creationId="{97835FCA-F69F-45FA-8996-A79606A61FC2}"/>
          </ac:picMkLst>
        </pc:picChg>
        <pc:picChg chg="del">
          <ac:chgData name="Richard Angus" userId="5223f690-cab0-4654-971f-074d92da8191" providerId="ADAL" clId="{2953B367-E4F3-4828-A32E-F28927952785}" dt="2019-07-04T09:27:20.482" v="334" actId="478"/>
          <ac:picMkLst>
            <pc:docMk/>
            <pc:sldMk cId="4155603570" sldId="3790"/>
            <ac:picMk id="5124" creationId="{59550686-30D4-43E0-A735-41579FCE5620}"/>
          </ac:picMkLst>
        </pc:picChg>
      </pc:sldChg>
      <pc:sldChg chg="addSp delSp modSp">
        <pc:chgData name="Richard Angus" userId="5223f690-cab0-4654-971f-074d92da8191" providerId="ADAL" clId="{2953B367-E4F3-4828-A32E-F28927952785}" dt="2019-07-04T09:30:27.790" v="366" actId="478"/>
        <pc:sldMkLst>
          <pc:docMk/>
          <pc:sldMk cId="2425597617" sldId="3791"/>
        </pc:sldMkLst>
        <pc:spChg chg="mod">
          <ac:chgData name="Richard Angus" userId="5223f690-cab0-4654-971f-074d92da8191" providerId="ADAL" clId="{2953B367-E4F3-4828-A32E-F28927952785}" dt="2019-07-04T09:30:05.227" v="359" actId="20577"/>
          <ac:spMkLst>
            <pc:docMk/>
            <pc:sldMk cId="2425597617" sldId="3791"/>
            <ac:spMk id="3" creationId="{FAC28D53-1C1C-40D9-9E34-66DD055EE352}"/>
          </ac:spMkLst>
        </pc:spChg>
        <pc:spChg chg="mod">
          <ac:chgData name="Richard Angus" userId="5223f690-cab0-4654-971f-074d92da8191" providerId="ADAL" clId="{2953B367-E4F3-4828-A32E-F28927952785}" dt="2019-07-04T09:29:45.164" v="350"/>
          <ac:spMkLst>
            <pc:docMk/>
            <pc:sldMk cId="2425597617" sldId="3791"/>
            <ac:spMk id="4" creationId="{71AD86E1-F76A-4112-9EC9-A0D341A7FEFF}"/>
          </ac:spMkLst>
        </pc:spChg>
        <pc:picChg chg="add mod">
          <ac:chgData name="Richard Angus" userId="5223f690-cab0-4654-971f-074d92da8191" providerId="ADAL" clId="{2953B367-E4F3-4828-A32E-F28927952785}" dt="2019-07-04T09:30:26.424" v="365" actId="1076"/>
          <ac:picMkLst>
            <pc:docMk/>
            <pc:sldMk cId="2425597617" sldId="3791"/>
            <ac:picMk id="5" creationId="{28AF30DA-5D1B-46A2-8D32-4395C7B49898}"/>
          </ac:picMkLst>
        </pc:picChg>
        <pc:picChg chg="del">
          <ac:chgData name="Richard Angus" userId="5223f690-cab0-4654-971f-074d92da8191" providerId="ADAL" clId="{2953B367-E4F3-4828-A32E-F28927952785}" dt="2019-07-04T09:30:06.617" v="360" actId="478"/>
          <ac:picMkLst>
            <pc:docMk/>
            <pc:sldMk cId="2425597617" sldId="3791"/>
            <ac:picMk id="6146" creationId="{8AA43084-3BBD-4323-896E-7EB1CCF04904}"/>
          </ac:picMkLst>
        </pc:picChg>
        <pc:picChg chg="del">
          <ac:chgData name="Richard Angus" userId="5223f690-cab0-4654-971f-074d92da8191" providerId="ADAL" clId="{2953B367-E4F3-4828-A32E-F28927952785}" dt="2019-07-04T09:30:27.790" v="366" actId="478"/>
          <ac:picMkLst>
            <pc:docMk/>
            <pc:sldMk cId="2425597617" sldId="3791"/>
            <ac:picMk id="6148" creationId="{6B1D7BA9-D4DB-42F7-851B-F04E5248E929}"/>
          </ac:picMkLst>
        </pc:picChg>
      </pc:sldChg>
      <pc:sldChg chg="addSp delSp modSp">
        <pc:chgData name="Richard Angus" userId="5223f690-cab0-4654-971f-074d92da8191" providerId="ADAL" clId="{2953B367-E4F3-4828-A32E-F28927952785}" dt="2019-07-04T09:32:30.444" v="396" actId="962"/>
        <pc:sldMkLst>
          <pc:docMk/>
          <pc:sldMk cId="8448293" sldId="3792"/>
        </pc:sldMkLst>
        <pc:spChg chg="mod">
          <ac:chgData name="Richard Angus" userId="5223f690-cab0-4654-971f-074d92da8191" providerId="ADAL" clId="{2953B367-E4F3-4828-A32E-F28927952785}" dt="2019-07-04T09:31:05.434" v="377" actId="20577"/>
          <ac:spMkLst>
            <pc:docMk/>
            <pc:sldMk cId="8448293" sldId="3792"/>
            <ac:spMk id="3" creationId="{FAC28D53-1C1C-40D9-9E34-66DD055EE352}"/>
          </ac:spMkLst>
        </pc:spChg>
        <pc:spChg chg="mod">
          <ac:chgData name="Richard Angus" userId="5223f690-cab0-4654-971f-074d92da8191" providerId="ADAL" clId="{2953B367-E4F3-4828-A32E-F28927952785}" dt="2019-07-04T09:30:41.871" v="367"/>
          <ac:spMkLst>
            <pc:docMk/>
            <pc:sldMk cId="8448293" sldId="3792"/>
            <ac:spMk id="4" creationId="{71AD86E1-F76A-4112-9EC9-A0D341A7FEFF}"/>
          </ac:spMkLst>
        </pc:spChg>
        <pc:spChg chg="mod">
          <ac:chgData name="Richard Angus" userId="5223f690-cab0-4654-971f-074d92da8191" providerId="ADAL" clId="{2953B367-E4F3-4828-A32E-F28927952785}" dt="2019-07-04T09:31:47.672" v="387" actId="14100"/>
          <ac:spMkLst>
            <pc:docMk/>
            <pc:sldMk cId="8448293" sldId="3792"/>
            <ac:spMk id="9" creationId="{DB4A5CA0-17F8-46E4-93C3-51F3EF3866A6}"/>
          </ac:spMkLst>
        </pc:spChg>
        <pc:picChg chg="add mod">
          <ac:chgData name="Richard Angus" userId="5223f690-cab0-4654-971f-074d92da8191" providerId="ADAL" clId="{2953B367-E4F3-4828-A32E-F28927952785}" dt="2019-07-04T09:32:13.865" v="391" actId="962"/>
          <ac:picMkLst>
            <pc:docMk/>
            <pc:sldMk cId="8448293" sldId="3792"/>
            <ac:picMk id="5" creationId="{0B03DDFE-B07A-4843-9000-A8BD00005FFD}"/>
          </ac:picMkLst>
        </pc:picChg>
        <pc:picChg chg="add mod">
          <ac:chgData name="Richard Angus" userId="5223f690-cab0-4654-971f-074d92da8191" providerId="ADAL" clId="{2953B367-E4F3-4828-A32E-F28927952785}" dt="2019-07-04T09:32:30.444" v="396" actId="962"/>
          <ac:picMkLst>
            <pc:docMk/>
            <pc:sldMk cId="8448293" sldId="3792"/>
            <ac:picMk id="10" creationId="{0E81EDCF-A7D4-4C9C-9190-721A7A9C5BC0}"/>
          </ac:picMkLst>
        </pc:picChg>
        <pc:picChg chg="del">
          <ac:chgData name="Richard Angus" userId="5223f690-cab0-4654-971f-074d92da8191" providerId="ADAL" clId="{2953B367-E4F3-4828-A32E-F28927952785}" dt="2019-07-04T09:31:30.059" v="378" actId="478"/>
          <ac:picMkLst>
            <pc:docMk/>
            <pc:sldMk cId="8448293" sldId="3792"/>
            <ac:picMk id="6146" creationId="{8AA43084-3BBD-4323-896E-7EB1CCF04904}"/>
          </ac:picMkLst>
        </pc:picChg>
        <pc:picChg chg="del">
          <ac:chgData name="Richard Angus" userId="5223f690-cab0-4654-971f-074d92da8191" providerId="ADAL" clId="{2953B367-E4F3-4828-A32E-F28927952785}" dt="2019-07-04T09:31:30.573" v="379" actId="478"/>
          <ac:picMkLst>
            <pc:docMk/>
            <pc:sldMk cId="8448293" sldId="3792"/>
            <ac:picMk id="7170" creationId="{2C5D643F-ADF9-4497-B8B9-BA352FD01E80}"/>
          </ac:picMkLst>
        </pc:picChg>
      </pc:sldChg>
      <pc:sldChg chg="addSp delSp modSp">
        <pc:chgData name="Richard Angus" userId="5223f690-cab0-4654-971f-074d92da8191" providerId="ADAL" clId="{2953B367-E4F3-4828-A32E-F28927952785}" dt="2019-07-04T08:25:31.839" v="61" actId="962"/>
        <pc:sldMkLst>
          <pc:docMk/>
          <pc:sldMk cId="1115718601" sldId="3820"/>
        </pc:sldMkLst>
        <pc:spChg chg="mod">
          <ac:chgData name="Richard Angus" userId="5223f690-cab0-4654-971f-074d92da8191" providerId="ADAL" clId="{2953B367-E4F3-4828-A32E-F28927952785}" dt="2019-07-04T08:18:43.423" v="50"/>
          <ac:spMkLst>
            <pc:docMk/>
            <pc:sldMk cId="1115718601" sldId="3820"/>
            <ac:spMk id="3" creationId="{FAC28D53-1C1C-40D9-9E34-66DD055EE352}"/>
          </ac:spMkLst>
        </pc:spChg>
        <pc:spChg chg="mod">
          <ac:chgData name="Richard Angus" userId="5223f690-cab0-4654-971f-074d92da8191" providerId="ADAL" clId="{2953B367-E4F3-4828-A32E-F28927952785}" dt="2019-07-04T08:25:31.839" v="61" actId="962"/>
          <ac:spMkLst>
            <pc:docMk/>
            <pc:sldMk cId="1115718601" sldId="3820"/>
            <ac:spMk id="4" creationId="{71AD86E1-F76A-4112-9EC9-A0D341A7FEFF}"/>
          </ac:spMkLst>
        </pc:spChg>
        <pc:spChg chg="add del mod">
          <ac:chgData name="Richard Angus" userId="5223f690-cab0-4654-971f-074d92da8191" providerId="ADAL" clId="{2953B367-E4F3-4828-A32E-F28927952785}" dt="2019-07-04T08:20:08.032" v="56" actId="478"/>
          <ac:spMkLst>
            <pc:docMk/>
            <pc:sldMk cId="1115718601" sldId="3820"/>
            <ac:spMk id="5" creationId="{A752D787-4CBF-4E4B-B880-9417F8D22B22}"/>
          </ac:spMkLst>
        </pc:spChg>
        <pc:spChg chg="add del">
          <ac:chgData name="Richard Angus" userId="5223f690-cab0-4654-971f-074d92da8191" providerId="ADAL" clId="{2953B367-E4F3-4828-A32E-F28927952785}" dt="2019-07-04T08:19:52.007" v="55"/>
          <ac:spMkLst>
            <pc:docMk/>
            <pc:sldMk cId="1115718601" sldId="3820"/>
            <ac:spMk id="6" creationId="{BC8B21AC-D452-4CDF-8086-DE05FABC61F1}"/>
          </ac:spMkLst>
        </pc:spChg>
        <pc:spChg chg="del">
          <ac:chgData name="Richard Angus" userId="5223f690-cab0-4654-971f-074d92da8191" providerId="ADAL" clId="{2953B367-E4F3-4828-A32E-F28927952785}" dt="2019-07-04T08:19:49.140" v="53" actId="478"/>
          <ac:spMkLst>
            <pc:docMk/>
            <pc:sldMk cId="1115718601" sldId="3820"/>
            <ac:spMk id="14" creationId="{9AC9F705-8803-4173-9A09-EF24D1F439EA}"/>
          </ac:spMkLst>
        </pc:spChg>
        <pc:picChg chg="add mod">
          <ac:chgData name="Richard Angus" userId="5223f690-cab0-4654-971f-074d92da8191" providerId="ADAL" clId="{2953B367-E4F3-4828-A32E-F28927952785}" dt="2019-07-04T08:25:31.837" v="60" actId="27614"/>
          <ac:picMkLst>
            <pc:docMk/>
            <pc:sldMk cId="1115718601" sldId="3820"/>
            <ac:picMk id="5" creationId="{3594D221-A122-4B23-A6BD-8B2E69071278}"/>
          </ac:picMkLst>
        </pc:picChg>
        <pc:picChg chg="del">
          <ac:chgData name="Richard Angus" userId="5223f690-cab0-4654-971f-074d92da8191" providerId="ADAL" clId="{2953B367-E4F3-4828-A32E-F28927952785}" dt="2019-07-04T08:19:44.943" v="51" actId="478"/>
          <ac:picMkLst>
            <pc:docMk/>
            <pc:sldMk cId="1115718601" sldId="3820"/>
            <ac:picMk id="13" creationId="{88185AE6-B827-4BBE-9780-E1BBC38E9658}"/>
          </ac:picMkLst>
        </pc:picChg>
        <pc:picChg chg="del">
          <ac:chgData name="Richard Angus" userId="5223f690-cab0-4654-971f-074d92da8191" providerId="ADAL" clId="{2953B367-E4F3-4828-A32E-F28927952785}" dt="2019-07-04T08:19:47.408" v="52" actId="478"/>
          <ac:picMkLst>
            <pc:docMk/>
            <pc:sldMk cId="1115718601" sldId="3820"/>
            <ac:picMk id="16" creationId="{CD814D86-D788-4FB6-A715-B77D753331B7}"/>
          </ac:picMkLst>
        </pc:picChg>
      </pc:sldChg>
    </pc:docChg>
  </pc:docChgLst>
  <pc:docChgLst>
    <pc:chgData name="Richard Angus" userId="5223f690-cab0-4654-971f-074d92da8191" providerId="ADAL" clId="{6BDC7D04-50F5-493B-A863-4387197215DC}"/>
    <pc:docChg chg="undo custSel addSld delSld modSld">
      <pc:chgData name="Richard Angus" userId="5223f690-cab0-4654-971f-074d92da8191" providerId="ADAL" clId="{6BDC7D04-50F5-493B-A863-4387197215DC}" dt="2019-05-08T10:50:58.571" v="1249" actId="1076"/>
      <pc:docMkLst>
        <pc:docMk/>
      </pc:docMkLst>
      <pc:sldChg chg="modSp">
        <pc:chgData name="Richard Angus" userId="5223f690-cab0-4654-971f-074d92da8191" providerId="ADAL" clId="{6BDC7D04-50F5-493B-A863-4387197215DC}" dt="2019-05-08T08:14:03.160" v="9" actId="20577"/>
        <pc:sldMkLst>
          <pc:docMk/>
          <pc:sldMk cId="1721688724" sldId="3743"/>
        </pc:sldMkLst>
        <pc:spChg chg="mod">
          <ac:chgData name="Richard Angus" userId="5223f690-cab0-4654-971f-074d92da8191" providerId="ADAL" clId="{6BDC7D04-50F5-493B-A863-4387197215DC}" dt="2019-05-08T08:14:03.160" v="9" actId="20577"/>
          <ac:spMkLst>
            <pc:docMk/>
            <pc:sldMk cId="1721688724" sldId="3743"/>
            <ac:spMk id="7" creationId="{B1069BD4-79AF-4731-BB22-1B77F1ECF016}"/>
          </ac:spMkLst>
        </pc:spChg>
      </pc:sldChg>
      <pc:sldChg chg="modSp">
        <pc:chgData name="Richard Angus" userId="5223f690-cab0-4654-971f-074d92da8191" providerId="ADAL" clId="{6BDC7D04-50F5-493B-A863-4387197215DC}" dt="2019-05-08T09:47:10.821" v="424" actId="14100"/>
        <pc:sldMkLst>
          <pc:docMk/>
          <pc:sldMk cId="652239733" sldId="3754"/>
        </pc:sldMkLst>
        <pc:spChg chg="mod">
          <ac:chgData name="Richard Angus" userId="5223f690-cab0-4654-971f-074d92da8191" providerId="ADAL" clId="{6BDC7D04-50F5-493B-A863-4387197215DC}" dt="2019-05-08T09:47:10.821" v="424" actId="14100"/>
          <ac:spMkLst>
            <pc:docMk/>
            <pc:sldMk cId="652239733" sldId="3754"/>
            <ac:spMk id="3" creationId="{91C8CEF2-B403-444E-8543-5C0846579397}"/>
          </ac:spMkLst>
        </pc:spChg>
      </pc:sldChg>
      <pc:sldChg chg="modSp">
        <pc:chgData name="Richard Angus" userId="5223f690-cab0-4654-971f-074d92da8191" providerId="ADAL" clId="{6BDC7D04-50F5-493B-A863-4387197215DC}" dt="2019-05-08T08:49:56.345" v="11" actId="20577"/>
        <pc:sldMkLst>
          <pc:docMk/>
          <pc:sldMk cId="794979549" sldId="3758"/>
        </pc:sldMkLst>
        <pc:spChg chg="mod">
          <ac:chgData name="Richard Angus" userId="5223f690-cab0-4654-971f-074d92da8191" providerId="ADAL" clId="{6BDC7D04-50F5-493B-A863-4387197215DC}" dt="2019-05-08T08:49:56.345" v="11" actId="20577"/>
          <ac:spMkLst>
            <pc:docMk/>
            <pc:sldMk cId="794979549" sldId="3758"/>
            <ac:spMk id="3" creationId="{FAC28D53-1C1C-40D9-9E34-66DD055EE352}"/>
          </ac:spMkLst>
        </pc:spChg>
      </pc:sldChg>
      <pc:sldChg chg="modSp">
        <pc:chgData name="Richard Angus" userId="5223f690-cab0-4654-971f-074d92da8191" providerId="ADAL" clId="{6BDC7D04-50F5-493B-A863-4387197215DC}" dt="2019-05-08T09:10:38.721" v="12" actId="313"/>
        <pc:sldMkLst>
          <pc:docMk/>
          <pc:sldMk cId="403256529" sldId="3760"/>
        </pc:sldMkLst>
        <pc:spChg chg="mod">
          <ac:chgData name="Richard Angus" userId="5223f690-cab0-4654-971f-074d92da8191" providerId="ADAL" clId="{6BDC7D04-50F5-493B-A863-4387197215DC}" dt="2019-05-08T09:10:38.721" v="12" actId="313"/>
          <ac:spMkLst>
            <pc:docMk/>
            <pc:sldMk cId="403256529" sldId="3760"/>
            <ac:spMk id="3" creationId="{FAC28D53-1C1C-40D9-9E34-66DD055EE352}"/>
          </ac:spMkLst>
        </pc:spChg>
      </pc:sldChg>
      <pc:sldChg chg="modSp">
        <pc:chgData name="Richard Angus" userId="5223f690-cab0-4654-971f-074d92da8191" providerId="ADAL" clId="{6BDC7D04-50F5-493B-A863-4387197215DC}" dt="2019-05-08T09:12:20.112" v="13" actId="313"/>
        <pc:sldMkLst>
          <pc:docMk/>
          <pc:sldMk cId="1023138530" sldId="3761"/>
        </pc:sldMkLst>
        <pc:spChg chg="mod">
          <ac:chgData name="Richard Angus" userId="5223f690-cab0-4654-971f-074d92da8191" providerId="ADAL" clId="{6BDC7D04-50F5-493B-A863-4387197215DC}" dt="2019-05-08T09:12:20.112" v="13" actId="313"/>
          <ac:spMkLst>
            <pc:docMk/>
            <pc:sldMk cId="1023138530" sldId="3761"/>
            <ac:spMk id="3" creationId="{FAC28D53-1C1C-40D9-9E34-66DD055EE352}"/>
          </ac:spMkLst>
        </pc:spChg>
      </pc:sldChg>
      <pc:sldChg chg="addSp delSp modSp">
        <pc:chgData name="Richard Angus" userId="5223f690-cab0-4654-971f-074d92da8191" providerId="ADAL" clId="{6BDC7D04-50F5-493B-A863-4387197215DC}" dt="2019-05-08T10:50:58.571" v="1249" actId="1076"/>
        <pc:sldMkLst>
          <pc:docMk/>
          <pc:sldMk cId="1409382696" sldId="3771"/>
        </pc:sldMkLst>
        <pc:spChg chg="mod">
          <ac:chgData name="Richard Angus" userId="5223f690-cab0-4654-971f-074d92da8191" providerId="ADAL" clId="{6BDC7D04-50F5-493B-A863-4387197215DC}" dt="2019-05-08T10:50:46.147" v="1243" actId="20577"/>
          <ac:spMkLst>
            <pc:docMk/>
            <pc:sldMk cId="1409382696" sldId="3771"/>
            <ac:spMk id="3" creationId="{FAC28D53-1C1C-40D9-9E34-66DD055EE352}"/>
          </ac:spMkLst>
        </pc:spChg>
        <pc:spChg chg="add del mod">
          <ac:chgData name="Richard Angus" userId="5223f690-cab0-4654-971f-074d92da8191" providerId="ADAL" clId="{6BDC7D04-50F5-493B-A863-4387197215DC}" dt="2019-05-08T10:50:53.529" v="1246" actId="478"/>
          <ac:spMkLst>
            <pc:docMk/>
            <pc:sldMk cId="1409382696" sldId="3771"/>
            <ac:spMk id="5" creationId="{E5CEA572-6677-49F2-9293-206115EE501D}"/>
          </ac:spMkLst>
        </pc:spChg>
        <pc:spChg chg="del">
          <ac:chgData name="Richard Angus" userId="5223f690-cab0-4654-971f-074d92da8191" providerId="ADAL" clId="{6BDC7D04-50F5-493B-A863-4387197215DC}" dt="2019-05-08T10:50:56.393" v="1247" actId="478"/>
          <ac:spMkLst>
            <pc:docMk/>
            <pc:sldMk cId="1409382696" sldId="3771"/>
            <ac:spMk id="14" creationId="{9AC9F705-8803-4173-9A09-EF24D1F439EA}"/>
          </ac:spMkLst>
        </pc:spChg>
        <pc:picChg chg="del">
          <ac:chgData name="Richard Angus" userId="5223f690-cab0-4654-971f-074d92da8191" providerId="ADAL" clId="{6BDC7D04-50F5-493B-A863-4387197215DC}" dt="2019-05-08T10:50:50.540" v="1244" actId="478"/>
          <ac:picMkLst>
            <pc:docMk/>
            <pc:sldMk cId="1409382696" sldId="3771"/>
            <ac:picMk id="13" creationId="{88185AE6-B827-4BBE-9780-E1BBC38E9658}"/>
          </ac:picMkLst>
        </pc:picChg>
        <pc:picChg chg="del">
          <ac:chgData name="Richard Angus" userId="5223f690-cab0-4654-971f-074d92da8191" providerId="ADAL" clId="{6BDC7D04-50F5-493B-A863-4387197215DC}" dt="2019-05-08T10:50:57.420" v="1248" actId="478"/>
          <ac:picMkLst>
            <pc:docMk/>
            <pc:sldMk cId="1409382696" sldId="3771"/>
            <ac:picMk id="16" creationId="{CD814D86-D788-4FB6-A715-B77D753331B7}"/>
          </ac:picMkLst>
        </pc:picChg>
        <pc:picChg chg="add mod">
          <ac:chgData name="Richard Angus" userId="5223f690-cab0-4654-971f-074d92da8191" providerId="ADAL" clId="{6BDC7D04-50F5-493B-A863-4387197215DC}" dt="2019-05-08T10:50:58.571" v="1249" actId="1076"/>
          <ac:picMkLst>
            <pc:docMk/>
            <pc:sldMk cId="1409382696" sldId="3771"/>
            <ac:picMk id="35842" creationId="{61A5D185-7360-4BA4-8207-0AC4CEDCFCE3}"/>
          </ac:picMkLst>
        </pc:picChg>
      </pc:sldChg>
      <pc:sldChg chg="addSp modSp add">
        <pc:chgData name="Richard Angus" userId="5223f690-cab0-4654-971f-074d92da8191" providerId="ADAL" clId="{6BDC7D04-50F5-493B-A863-4387197215DC}" dt="2019-05-08T09:16:06.712" v="106" actId="1076"/>
        <pc:sldMkLst>
          <pc:docMk/>
          <pc:sldMk cId="2145018555" sldId="3786"/>
        </pc:sldMkLst>
        <pc:spChg chg="add mod">
          <ac:chgData name="Richard Angus" userId="5223f690-cab0-4654-971f-074d92da8191" providerId="ADAL" clId="{6BDC7D04-50F5-493B-A863-4387197215DC}" dt="2019-05-08T09:15:17.707" v="86" actId="14100"/>
          <ac:spMkLst>
            <pc:docMk/>
            <pc:sldMk cId="2145018555" sldId="3786"/>
            <ac:spMk id="2" creationId="{994A7FF5-03BC-4758-B368-596CDB09B1B5}"/>
          </ac:spMkLst>
        </pc:spChg>
        <pc:spChg chg="mod">
          <ac:chgData name="Richard Angus" userId="5223f690-cab0-4654-971f-074d92da8191" providerId="ADAL" clId="{6BDC7D04-50F5-493B-A863-4387197215DC}" dt="2019-05-08T09:14:45.873" v="82" actId="14100"/>
          <ac:spMkLst>
            <pc:docMk/>
            <pc:sldMk cId="2145018555" sldId="3786"/>
            <ac:spMk id="3" creationId="{FAC28D53-1C1C-40D9-9E34-66DD055EE352}"/>
          </ac:spMkLst>
        </pc:spChg>
        <pc:spChg chg="mod">
          <ac:chgData name="Richard Angus" userId="5223f690-cab0-4654-971f-074d92da8191" providerId="ADAL" clId="{6BDC7D04-50F5-493B-A863-4387197215DC}" dt="2019-05-08T09:14:20.186" v="47" actId="20577"/>
          <ac:spMkLst>
            <pc:docMk/>
            <pc:sldMk cId="2145018555" sldId="3786"/>
            <ac:spMk id="4" creationId="{71AD86E1-F76A-4112-9EC9-A0D341A7FEFF}"/>
          </ac:spMkLst>
        </pc:spChg>
        <pc:spChg chg="add mod">
          <ac:chgData name="Richard Angus" userId="5223f690-cab0-4654-971f-074d92da8191" providerId="ADAL" clId="{6BDC7D04-50F5-493B-A863-4387197215DC}" dt="2019-05-08T09:15:53.209" v="103" actId="14100"/>
          <ac:spMkLst>
            <pc:docMk/>
            <pc:sldMk cId="2145018555" sldId="3786"/>
            <ac:spMk id="9" creationId="{DB4A5CA0-17F8-46E4-93C3-51F3EF3866A6}"/>
          </ac:spMkLst>
        </pc:spChg>
        <pc:picChg chg="add mod">
          <ac:chgData name="Richard Angus" userId="5223f690-cab0-4654-971f-074d92da8191" providerId="ADAL" clId="{6BDC7D04-50F5-493B-A863-4387197215DC}" dt="2019-05-08T09:16:06.712" v="106" actId="1076"/>
          <ac:picMkLst>
            <pc:docMk/>
            <pc:sldMk cId="2145018555" sldId="3786"/>
            <ac:picMk id="1026" creationId="{B28417DC-BEB1-43C7-AA03-F04237A93F53}"/>
          </ac:picMkLst>
        </pc:picChg>
      </pc:sldChg>
      <pc:sldChg chg="addSp delSp modSp add">
        <pc:chgData name="Richard Angus" userId="5223f690-cab0-4654-971f-074d92da8191" providerId="ADAL" clId="{6BDC7D04-50F5-493B-A863-4387197215DC}" dt="2019-05-08T09:20:34.618" v="148" actId="14100"/>
        <pc:sldMkLst>
          <pc:docMk/>
          <pc:sldMk cId="2434410005" sldId="3787"/>
        </pc:sldMkLst>
        <pc:spChg chg="del">
          <ac:chgData name="Richard Angus" userId="5223f690-cab0-4654-971f-074d92da8191" providerId="ADAL" clId="{6BDC7D04-50F5-493B-A863-4387197215DC}" dt="2019-05-08T09:17:53.499" v="127" actId="478"/>
          <ac:spMkLst>
            <pc:docMk/>
            <pc:sldMk cId="2434410005" sldId="3787"/>
            <ac:spMk id="2" creationId="{994A7FF5-03BC-4758-B368-596CDB09B1B5}"/>
          </ac:spMkLst>
        </pc:spChg>
        <pc:spChg chg="mod">
          <ac:chgData name="Richard Angus" userId="5223f690-cab0-4654-971f-074d92da8191" providerId="ADAL" clId="{6BDC7D04-50F5-493B-A863-4387197215DC}" dt="2019-05-08T09:17:28.959" v="126" actId="14100"/>
          <ac:spMkLst>
            <pc:docMk/>
            <pc:sldMk cId="2434410005" sldId="3787"/>
            <ac:spMk id="3" creationId="{FAC28D53-1C1C-40D9-9E34-66DD055EE352}"/>
          </ac:spMkLst>
        </pc:spChg>
        <pc:spChg chg="mod">
          <ac:chgData name="Richard Angus" userId="5223f690-cab0-4654-971f-074d92da8191" providerId="ADAL" clId="{6BDC7D04-50F5-493B-A863-4387197215DC}" dt="2019-05-08T09:20:23.786" v="145" actId="20577"/>
          <ac:spMkLst>
            <pc:docMk/>
            <pc:sldMk cId="2434410005" sldId="3787"/>
            <ac:spMk id="9" creationId="{DB4A5CA0-17F8-46E4-93C3-51F3EF3866A6}"/>
          </ac:spMkLst>
        </pc:spChg>
        <pc:picChg chg="del">
          <ac:chgData name="Richard Angus" userId="5223f690-cab0-4654-971f-074d92da8191" providerId="ADAL" clId="{6BDC7D04-50F5-493B-A863-4387197215DC}" dt="2019-05-08T09:18:12.953" v="134" actId="478"/>
          <ac:picMkLst>
            <pc:docMk/>
            <pc:sldMk cId="2434410005" sldId="3787"/>
            <ac:picMk id="1026" creationId="{B28417DC-BEB1-43C7-AA03-F04237A93F53}"/>
          </ac:picMkLst>
        </pc:picChg>
        <pc:picChg chg="add mod">
          <ac:chgData name="Richard Angus" userId="5223f690-cab0-4654-971f-074d92da8191" providerId="ADAL" clId="{6BDC7D04-50F5-493B-A863-4387197215DC}" dt="2019-05-08T09:18:10.499" v="133" actId="14100"/>
          <ac:picMkLst>
            <pc:docMk/>
            <pc:sldMk cId="2434410005" sldId="3787"/>
            <ac:picMk id="2050" creationId="{BD80C21D-831C-44AA-925F-E05E5E216724}"/>
          </ac:picMkLst>
        </pc:picChg>
        <pc:picChg chg="add mod">
          <ac:chgData name="Richard Angus" userId="5223f690-cab0-4654-971f-074d92da8191" providerId="ADAL" clId="{6BDC7D04-50F5-493B-A863-4387197215DC}" dt="2019-05-08T09:20:34.618" v="148" actId="14100"/>
          <ac:picMkLst>
            <pc:docMk/>
            <pc:sldMk cId="2434410005" sldId="3787"/>
            <ac:picMk id="2052" creationId="{5F99EF7A-E755-4FF9-BA2E-3687CB2AD804}"/>
          </ac:picMkLst>
        </pc:picChg>
      </pc:sldChg>
      <pc:sldChg chg="addSp delSp modSp add">
        <pc:chgData name="Richard Angus" userId="5223f690-cab0-4654-971f-074d92da8191" providerId="ADAL" clId="{6BDC7D04-50F5-493B-A863-4387197215DC}" dt="2019-05-08T09:26:46.252" v="176" actId="1076"/>
        <pc:sldMkLst>
          <pc:docMk/>
          <pc:sldMk cId="421424879" sldId="3788"/>
        </pc:sldMkLst>
        <pc:spChg chg="add del">
          <ac:chgData name="Richard Angus" userId="5223f690-cab0-4654-971f-074d92da8191" providerId="ADAL" clId="{6BDC7D04-50F5-493B-A863-4387197215DC}" dt="2019-05-08T09:24:57.126" v="153"/>
          <ac:spMkLst>
            <pc:docMk/>
            <pc:sldMk cId="421424879" sldId="3788"/>
            <ac:spMk id="2" creationId="{1CC4F715-4F35-4245-9074-6CEBF1546FDA}"/>
          </ac:spMkLst>
        </pc:spChg>
        <pc:spChg chg="mod">
          <ac:chgData name="Richard Angus" userId="5223f690-cab0-4654-971f-074d92da8191" providerId="ADAL" clId="{6BDC7D04-50F5-493B-A863-4387197215DC}" dt="2019-05-08T09:24:49.359" v="150" actId="20577"/>
          <ac:spMkLst>
            <pc:docMk/>
            <pc:sldMk cId="421424879" sldId="3788"/>
            <ac:spMk id="3" creationId="{FAC28D53-1C1C-40D9-9E34-66DD055EE352}"/>
          </ac:spMkLst>
        </pc:spChg>
        <pc:spChg chg="add del">
          <ac:chgData name="Richard Angus" userId="5223f690-cab0-4654-971f-074d92da8191" providerId="ADAL" clId="{6BDC7D04-50F5-493B-A863-4387197215DC}" dt="2019-05-08T09:25:02.612" v="155"/>
          <ac:spMkLst>
            <pc:docMk/>
            <pc:sldMk cId="421424879" sldId="3788"/>
            <ac:spMk id="5" creationId="{BA603F92-6134-4D39-82C8-89A9C3D7B066}"/>
          </ac:spMkLst>
        </pc:spChg>
        <pc:spChg chg="add del">
          <ac:chgData name="Richard Angus" userId="5223f690-cab0-4654-971f-074d92da8191" providerId="ADAL" clId="{6BDC7D04-50F5-493B-A863-4387197215DC}" dt="2019-05-08T09:25:07.619" v="157"/>
          <ac:spMkLst>
            <pc:docMk/>
            <pc:sldMk cId="421424879" sldId="3788"/>
            <ac:spMk id="6" creationId="{88E08EC5-95E4-4194-84F9-5330393D02FC}"/>
          </ac:spMkLst>
        </pc:spChg>
        <pc:spChg chg="mod">
          <ac:chgData name="Richard Angus" userId="5223f690-cab0-4654-971f-074d92da8191" providerId="ADAL" clId="{6BDC7D04-50F5-493B-A863-4387197215DC}" dt="2019-05-08T09:26:19.308" v="168" actId="20577"/>
          <ac:spMkLst>
            <pc:docMk/>
            <pc:sldMk cId="421424879" sldId="3788"/>
            <ac:spMk id="9" creationId="{DB4A5CA0-17F8-46E4-93C3-51F3EF3866A6}"/>
          </ac:spMkLst>
        </pc:spChg>
        <pc:spChg chg="add del">
          <ac:chgData name="Richard Angus" userId="5223f690-cab0-4654-971f-074d92da8191" providerId="ADAL" clId="{6BDC7D04-50F5-493B-A863-4387197215DC}" dt="2019-05-08T09:25:16.031" v="159"/>
          <ac:spMkLst>
            <pc:docMk/>
            <pc:sldMk cId="421424879" sldId="3788"/>
            <ac:spMk id="10" creationId="{6146DC4A-99B9-442F-B09B-C9DC6F7BE468}"/>
          </ac:spMkLst>
        </pc:spChg>
        <pc:spChg chg="add del">
          <ac:chgData name="Richard Angus" userId="5223f690-cab0-4654-971f-074d92da8191" providerId="ADAL" clId="{6BDC7D04-50F5-493B-A863-4387197215DC}" dt="2019-05-08T09:26:26.565" v="171"/>
          <ac:spMkLst>
            <pc:docMk/>
            <pc:sldMk cId="421424879" sldId="3788"/>
            <ac:spMk id="13" creationId="{2C1A0D60-FFA7-43DF-8E44-9E96E32A6AE8}"/>
          </ac:spMkLst>
        </pc:spChg>
        <pc:picChg chg="add mod">
          <ac:chgData name="Richard Angus" userId="5223f690-cab0-4654-971f-074d92da8191" providerId="ADAL" clId="{6BDC7D04-50F5-493B-A863-4387197215DC}" dt="2019-05-08T09:25:59.713" v="166" actId="1076"/>
          <ac:picMkLst>
            <pc:docMk/>
            <pc:sldMk cId="421424879" sldId="3788"/>
            <ac:picMk id="12" creationId="{66B4BC3F-1C3D-4076-B5CA-1D260730283E}"/>
          </ac:picMkLst>
        </pc:picChg>
        <pc:picChg chg="add mod">
          <ac:chgData name="Richard Angus" userId="5223f690-cab0-4654-971f-074d92da8191" providerId="ADAL" clId="{6BDC7D04-50F5-493B-A863-4387197215DC}" dt="2019-05-08T09:26:46.252" v="176" actId="1076"/>
          <ac:picMkLst>
            <pc:docMk/>
            <pc:sldMk cId="421424879" sldId="3788"/>
            <ac:picMk id="15" creationId="{FEDC275B-513D-484D-AA96-2662B3FFC01B}"/>
          </ac:picMkLst>
        </pc:picChg>
        <pc:picChg chg="del">
          <ac:chgData name="Richard Angus" userId="5223f690-cab0-4654-971f-074d92da8191" providerId="ADAL" clId="{6BDC7D04-50F5-493B-A863-4387197215DC}" dt="2019-05-08T09:24:55.159" v="151" actId="478"/>
          <ac:picMkLst>
            <pc:docMk/>
            <pc:sldMk cId="421424879" sldId="3788"/>
            <ac:picMk id="2050" creationId="{BD80C21D-831C-44AA-925F-E05E5E216724}"/>
          </ac:picMkLst>
        </pc:picChg>
        <pc:picChg chg="del">
          <ac:chgData name="Richard Angus" userId="5223f690-cab0-4654-971f-074d92da8191" providerId="ADAL" clId="{6BDC7D04-50F5-493B-A863-4387197215DC}" dt="2019-05-08T09:26:21.038" v="169" actId="478"/>
          <ac:picMkLst>
            <pc:docMk/>
            <pc:sldMk cId="421424879" sldId="3788"/>
            <ac:picMk id="2052" creationId="{5F99EF7A-E755-4FF9-BA2E-3687CB2AD804}"/>
          </ac:picMkLst>
        </pc:picChg>
      </pc:sldChg>
      <pc:sldChg chg="addSp delSp modSp add">
        <pc:chgData name="Richard Angus" userId="5223f690-cab0-4654-971f-074d92da8191" providerId="ADAL" clId="{6BDC7D04-50F5-493B-A863-4387197215DC}" dt="2019-05-08T09:30:27.067" v="205" actId="1076"/>
        <pc:sldMkLst>
          <pc:docMk/>
          <pc:sldMk cId="2656110447" sldId="3789"/>
        </pc:sldMkLst>
        <pc:spChg chg="add del mod">
          <ac:chgData name="Richard Angus" userId="5223f690-cab0-4654-971f-074d92da8191" providerId="ADAL" clId="{6BDC7D04-50F5-493B-A863-4387197215DC}" dt="2019-05-08T09:28:22.178" v="186"/>
          <ac:spMkLst>
            <pc:docMk/>
            <pc:sldMk cId="2656110447" sldId="3789"/>
            <ac:spMk id="2" creationId="{AE375E44-329E-443E-8A71-0AD8BB8D74B5}"/>
          </ac:spMkLst>
        </pc:spChg>
        <pc:spChg chg="mod">
          <ac:chgData name="Richard Angus" userId="5223f690-cab0-4654-971f-074d92da8191" providerId="ADAL" clId="{6BDC7D04-50F5-493B-A863-4387197215DC}" dt="2019-05-08T09:27:02.786" v="178" actId="20577"/>
          <ac:spMkLst>
            <pc:docMk/>
            <pc:sldMk cId="2656110447" sldId="3789"/>
            <ac:spMk id="3" creationId="{FAC28D53-1C1C-40D9-9E34-66DD055EE352}"/>
          </ac:spMkLst>
        </pc:spChg>
        <pc:spChg chg="add del mod">
          <ac:chgData name="Richard Angus" userId="5223f690-cab0-4654-971f-074d92da8191" providerId="ADAL" clId="{6BDC7D04-50F5-493B-A863-4387197215DC}" dt="2019-05-08T09:29:00.822" v="192" actId="478"/>
          <ac:spMkLst>
            <pc:docMk/>
            <pc:sldMk cId="2656110447" sldId="3789"/>
            <ac:spMk id="5" creationId="{9E4A6E0B-D540-47E9-B88B-E25024EB9A9F}"/>
          </ac:spMkLst>
        </pc:spChg>
        <pc:spChg chg="add del mod">
          <ac:chgData name="Richard Angus" userId="5223f690-cab0-4654-971f-074d92da8191" providerId="ADAL" clId="{6BDC7D04-50F5-493B-A863-4387197215DC}" dt="2019-05-08T09:28:52.773" v="190" actId="478"/>
          <ac:spMkLst>
            <pc:docMk/>
            <pc:sldMk cId="2656110447" sldId="3789"/>
            <ac:spMk id="6" creationId="{77FA71CD-8C0F-4E68-8658-34E5AA6F5C66}"/>
          </ac:spMkLst>
        </pc:spChg>
        <pc:spChg chg="add mod">
          <ac:chgData name="Richard Angus" userId="5223f690-cab0-4654-971f-074d92da8191" providerId="ADAL" clId="{6BDC7D04-50F5-493B-A863-4387197215DC}" dt="2019-05-08T09:30:11.135" v="201" actId="1076"/>
          <ac:spMkLst>
            <pc:docMk/>
            <pc:sldMk cId="2656110447" sldId="3789"/>
            <ac:spMk id="10" creationId="{23D61A12-0BD6-4FC4-85BC-597AE83CF49B}"/>
          </ac:spMkLst>
        </pc:spChg>
        <pc:spChg chg="add mod">
          <ac:chgData name="Richard Angus" userId="5223f690-cab0-4654-971f-074d92da8191" providerId="ADAL" clId="{6BDC7D04-50F5-493B-A863-4387197215DC}" dt="2019-05-08T09:30:27.067" v="205" actId="1076"/>
          <ac:spMkLst>
            <pc:docMk/>
            <pc:sldMk cId="2656110447" sldId="3789"/>
            <ac:spMk id="11" creationId="{22F66630-6433-4A2D-868D-B47D1B6DE73F}"/>
          </ac:spMkLst>
        </pc:spChg>
        <pc:picChg chg="del">
          <ac:chgData name="Richard Angus" userId="5223f690-cab0-4654-971f-074d92da8191" providerId="ADAL" clId="{6BDC7D04-50F5-493B-A863-4387197215DC}" dt="2019-05-08T09:29:18.455" v="195" actId="478"/>
          <ac:picMkLst>
            <pc:docMk/>
            <pc:sldMk cId="2656110447" sldId="3789"/>
            <ac:picMk id="12" creationId="{66B4BC3F-1C3D-4076-B5CA-1D260730283E}"/>
          </ac:picMkLst>
        </pc:picChg>
        <pc:picChg chg="del">
          <ac:chgData name="Richard Angus" userId="5223f690-cab0-4654-971f-074d92da8191" providerId="ADAL" clId="{6BDC7D04-50F5-493B-A863-4387197215DC}" dt="2019-05-08T09:27:55.143" v="179" actId="478"/>
          <ac:picMkLst>
            <pc:docMk/>
            <pc:sldMk cId="2656110447" sldId="3789"/>
            <ac:picMk id="15" creationId="{FEDC275B-513D-484D-AA96-2662B3FFC01B}"/>
          </ac:picMkLst>
        </pc:picChg>
      </pc:sldChg>
      <pc:sldChg chg="addSp delSp modSp add">
        <pc:chgData name="Richard Angus" userId="5223f690-cab0-4654-971f-074d92da8191" providerId="ADAL" clId="{6BDC7D04-50F5-493B-A863-4387197215DC}" dt="2019-05-08T09:33:38.196" v="226" actId="1076"/>
        <pc:sldMkLst>
          <pc:docMk/>
          <pc:sldMk cId="4155603570" sldId="3790"/>
        </pc:sldMkLst>
        <pc:spChg chg="mod">
          <ac:chgData name="Richard Angus" userId="5223f690-cab0-4654-971f-074d92da8191" providerId="ADAL" clId="{6BDC7D04-50F5-493B-A863-4387197215DC}" dt="2019-05-08T09:31:02.548" v="208"/>
          <ac:spMkLst>
            <pc:docMk/>
            <pc:sldMk cId="4155603570" sldId="3790"/>
            <ac:spMk id="3" creationId="{FAC28D53-1C1C-40D9-9E34-66DD055EE352}"/>
          </ac:spMkLst>
        </pc:spChg>
        <pc:spChg chg="mod">
          <ac:chgData name="Richard Angus" userId="5223f690-cab0-4654-971f-074d92da8191" providerId="ADAL" clId="{6BDC7D04-50F5-493B-A863-4387197215DC}" dt="2019-05-08T09:33:38.196" v="226" actId="1076"/>
          <ac:spMkLst>
            <pc:docMk/>
            <pc:sldMk cId="4155603570" sldId="3790"/>
            <ac:spMk id="9" creationId="{DB4A5CA0-17F8-46E4-93C3-51F3EF3866A6}"/>
          </ac:spMkLst>
        </pc:spChg>
        <pc:spChg chg="del">
          <ac:chgData name="Richard Angus" userId="5223f690-cab0-4654-971f-074d92da8191" providerId="ADAL" clId="{6BDC7D04-50F5-493B-A863-4387197215DC}" dt="2019-05-08T09:31:08.999" v="209" actId="478"/>
          <ac:spMkLst>
            <pc:docMk/>
            <pc:sldMk cId="4155603570" sldId="3790"/>
            <ac:spMk id="10" creationId="{23D61A12-0BD6-4FC4-85BC-597AE83CF49B}"/>
          </ac:spMkLst>
        </pc:spChg>
        <pc:spChg chg="del">
          <ac:chgData name="Richard Angus" userId="5223f690-cab0-4654-971f-074d92da8191" providerId="ADAL" clId="{6BDC7D04-50F5-493B-A863-4387197215DC}" dt="2019-05-08T09:32:27.977" v="217" actId="478"/>
          <ac:spMkLst>
            <pc:docMk/>
            <pc:sldMk cId="4155603570" sldId="3790"/>
            <ac:spMk id="11" creationId="{22F66630-6433-4A2D-868D-B47D1B6DE73F}"/>
          </ac:spMkLst>
        </pc:spChg>
        <pc:spChg chg="add mod">
          <ac:chgData name="Richard Angus" userId="5223f690-cab0-4654-971f-074d92da8191" providerId="ADAL" clId="{6BDC7D04-50F5-493B-A863-4387197215DC}" dt="2019-05-08T09:33:20.382" v="223" actId="1076"/>
          <ac:spMkLst>
            <pc:docMk/>
            <pc:sldMk cId="4155603570" sldId="3790"/>
            <ac:spMk id="12" creationId="{00CC3992-75B7-4401-BFA6-9E88918C1818}"/>
          </ac:spMkLst>
        </pc:spChg>
        <pc:picChg chg="add mod">
          <ac:chgData name="Richard Angus" userId="5223f690-cab0-4654-971f-074d92da8191" providerId="ADAL" clId="{6BDC7D04-50F5-493B-A863-4387197215DC}" dt="2019-05-08T09:31:18.364" v="214" actId="1076"/>
          <ac:picMkLst>
            <pc:docMk/>
            <pc:sldMk cId="4155603570" sldId="3790"/>
            <ac:picMk id="5122" creationId="{97835FCA-F69F-45FA-8996-A79606A61FC2}"/>
          </ac:picMkLst>
        </pc:picChg>
        <pc:picChg chg="add mod">
          <ac:chgData name="Richard Angus" userId="5223f690-cab0-4654-971f-074d92da8191" providerId="ADAL" clId="{6BDC7D04-50F5-493B-A863-4387197215DC}" dt="2019-05-08T09:33:31.970" v="225" actId="1076"/>
          <ac:picMkLst>
            <pc:docMk/>
            <pc:sldMk cId="4155603570" sldId="3790"/>
            <ac:picMk id="5124" creationId="{59550686-30D4-43E0-A735-41579FCE5620}"/>
          </ac:picMkLst>
        </pc:picChg>
      </pc:sldChg>
      <pc:sldChg chg="addSp delSp modSp add">
        <pc:chgData name="Richard Angus" userId="5223f690-cab0-4654-971f-074d92da8191" providerId="ADAL" clId="{6BDC7D04-50F5-493B-A863-4387197215DC}" dt="2019-05-08T09:35:36.195" v="253" actId="1076"/>
        <pc:sldMkLst>
          <pc:docMk/>
          <pc:sldMk cId="2425597617" sldId="3791"/>
        </pc:sldMkLst>
        <pc:spChg chg="mod">
          <ac:chgData name="Richard Angus" userId="5223f690-cab0-4654-971f-074d92da8191" providerId="ADAL" clId="{6BDC7D04-50F5-493B-A863-4387197215DC}" dt="2019-05-08T09:34:48.559" v="243" actId="948"/>
          <ac:spMkLst>
            <pc:docMk/>
            <pc:sldMk cId="2425597617" sldId="3791"/>
            <ac:spMk id="3" creationId="{FAC28D53-1C1C-40D9-9E34-66DD055EE352}"/>
          </ac:spMkLst>
        </pc:spChg>
        <pc:spChg chg="mod">
          <ac:chgData name="Richard Angus" userId="5223f690-cab0-4654-971f-074d92da8191" providerId="ADAL" clId="{6BDC7D04-50F5-493B-A863-4387197215DC}" dt="2019-05-08T09:35:24.717" v="251" actId="14100"/>
          <ac:spMkLst>
            <pc:docMk/>
            <pc:sldMk cId="2425597617" sldId="3791"/>
            <ac:spMk id="9" creationId="{DB4A5CA0-17F8-46E4-93C3-51F3EF3866A6}"/>
          </ac:spMkLst>
        </pc:spChg>
        <pc:spChg chg="del mod">
          <ac:chgData name="Richard Angus" userId="5223f690-cab0-4654-971f-074d92da8191" providerId="ADAL" clId="{6BDC7D04-50F5-493B-A863-4387197215DC}" dt="2019-05-08T09:35:11.371" v="246" actId="478"/>
          <ac:spMkLst>
            <pc:docMk/>
            <pc:sldMk cId="2425597617" sldId="3791"/>
            <ac:spMk id="12" creationId="{00CC3992-75B7-4401-BFA6-9E88918C1818}"/>
          </ac:spMkLst>
        </pc:spChg>
        <pc:picChg chg="del mod">
          <ac:chgData name="Richard Angus" userId="5223f690-cab0-4654-971f-074d92da8191" providerId="ADAL" clId="{6BDC7D04-50F5-493B-A863-4387197215DC}" dt="2019-05-08T09:34:08.847" v="230" actId="478"/>
          <ac:picMkLst>
            <pc:docMk/>
            <pc:sldMk cId="2425597617" sldId="3791"/>
            <ac:picMk id="5122" creationId="{97835FCA-F69F-45FA-8996-A79606A61FC2}"/>
          </ac:picMkLst>
        </pc:picChg>
        <pc:picChg chg="del">
          <ac:chgData name="Richard Angus" userId="5223f690-cab0-4654-971f-074d92da8191" providerId="ADAL" clId="{6BDC7D04-50F5-493B-A863-4387197215DC}" dt="2019-05-08T09:35:12.508" v="247" actId="478"/>
          <ac:picMkLst>
            <pc:docMk/>
            <pc:sldMk cId="2425597617" sldId="3791"/>
            <ac:picMk id="5124" creationId="{59550686-30D4-43E0-A735-41579FCE5620}"/>
          </ac:picMkLst>
        </pc:picChg>
        <pc:picChg chg="add mod">
          <ac:chgData name="Richard Angus" userId="5223f690-cab0-4654-971f-074d92da8191" providerId="ADAL" clId="{6BDC7D04-50F5-493B-A863-4387197215DC}" dt="2019-05-08T09:34:16.975" v="233" actId="1076"/>
          <ac:picMkLst>
            <pc:docMk/>
            <pc:sldMk cId="2425597617" sldId="3791"/>
            <ac:picMk id="6146" creationId="{8AA43084-3BBD-4323-896E-7EB1CCF04904}"/>
          </ac:picMkLst>
        </pc:picChg>
        <pc:picChg chg="add mod">
          <ac:chgData name="Richard Angus" userId="5223f690-cab0-4654-971f-074d92da8191" providerId="ADAL" clId="{6BDC7D04-50F5-493B-A863-4387197215DC}" dt="2019-05-08T09:35:36.195" v="253" actId="1076"/>
          <ac:picMkLst>
            <pc:docMk/>
            <pc:sldMk cId="2425597617" sldId="3791"/>
            <ac:picMk id="6148" creationId="{6B1D7BA9-D4DB-42F7-851B-F04E5248E929}"/>
          </ac:picMkLst>
        </pc:picChg>
      </pc:sldChg>
      <pc:sldChg chg="addSp delSp modSp add">
        <pc:chgData name="Richard Angus" userId="5223f690-cab0-4654-971f-074d92da8191" providerId="ADAL" clId="{6BDC7D04-50F5-493B-A863-4387197215DC}" dt="2019-05-08T09:37:30.180" v="272" actId="14100"/>
        <pc:sldMkLst>
          <pc:docMk/>
          <pc:sldMk cId="8448293" sldId="3792"/>
        </pc:sldMkLst>
        <pc:spChg chg="mod">
          <ac:chgData name="Richard Angus" userId="5223f690-cab0-4654-971f-074d92da8191" providerId="ADAL" clId="{6BDC7D04-50F5-493B-A863-4387197215DC}" dt="2019-05-08T09:37:30.180" v="272" actId="14100"/>
          <ac:spMkLst>
            <pc:docMk/>
            <pc:sldMk cId="8448293" sldId="3792"/>
            <ac:spMk id="9" creationId="{DB4A5CA0-17F8-46E4-93C3-51F3EF3866A6}"/>
          </ac:spMkLst>
        </pc:spChg>
        <pc:picChg chg="del">
          <ac:chgData name="Richard Angus" userId="5223f690-cab0-4654-971f-074d92da8191" providerId="ADAL" clId="{6BDC7D04-50F5-493B-A863-4387197215DC}" dt="2019-05-08T09:36:13.165" v="255" actId="478"/>
          <ac:picMkLst>
            <pc:docMk/>
            <pc:sldMk cId="8448293" sldId="3792"/>
            <ac:picMk id="6148" creationId="{6B1D7BA9-D4DB-42F7-851B-F04E5248E929}"/>
          </ac:picMkLst>
        </pc:picChg>
        <pc:picChg chg="add mod">
          <ac:chgData name="Richard Angus" userId="5223f690-cab0-4654-971f-074d92da8191" providerId="ADAL" clId="{6BDC7D04-50F5-493B-A863-4387197215DC}" dt="2019-05-08T09:36:41.896" v="257" actId="1076"/>
          <ac:picMkLst>
            <pc:docMk/>
            <pc:sldMk cId="8448293" sldId="3792"/>
            <ac:picMk id="7170" creationId="{2C5D643F-ADF9-4497-B8B9-BA352FD01E80}"/>
          </ac:picMkLst>
        </pc:picChg>
      </pc:sldChg>
      <pc:sldChg chg="add">
        <pc:chgData name="Richard Angus" userId="5223f690-cab0-4654-971f-074d92da8191" providerId="ADAL" clId="{6BDC7D04-50F5-493B-A863-4387197215DC}" dt="2019-05-08T10:50:33.287" v="1236"/>
        <pc:sldMkLst>
          <pc:docMk/>
          <pc:sldMk cId="1115718601" sldId="3820"/>
        </pc:sldMkLst>
      </pc:sldChg>
    </pc:docChg>
  </pc:docChgLst>
  <pc:docChgLst>
    <pc:chgData name="Richard Angus" userId="5223f690-cab0-4654-971f-074d92da8191" providerId="ADAL" clId="{215A1BE7-B338-4594-9B78-412FA1C1FEEC}"/>
  </pc:docChgLst>
  <pc:docChgLst>
    <pc:chgData name="Richard Angus" userId="5223f690-cab0-4654-971f-074d92da8191" providerId="ADAL" clId="{4DBA9706-4E76-478D-BF44-0245C6947359}"/>
    <pc:docChg chg="undo custSel mod addSld delSld modSld sldOrd">
      <pc:chgData name="Richard Angus" userId="5223f690-cab0-4654-971f-074d92da8191" providerId="ADAL" clId="{4DBA9706-4E76-478D-BF44-0245C6947359}" dt="2019-08-01T10:38:12.497" v="785" actId="20577"/>
      <pc:docMkLst>
        <pc:docMk/>
      </pc:docMkLst>
      <pc:sldChg chg="modSp">
        <pc:chgData name="Richard Angus" userId="5223f690-cab0-4654-971f-074d92da8191" providerId="ADAL" clId="{4DBA9706-4E76-478D-BF44-0245C6947359}" dt="2019-07-30T09:47:16.112" v="15" actId="20577"/>
        <pc:sldMkLst>
          <pc:docMk/>
          <pc:sldMk cId="1721688724" sldId="3743"/>
        </pc:sldMkLst>
        <pc:spChg chg="mod">
          <ac:chgData name="Richard Angus" userId="5223f690-cab0-4654-971f-074d92da8191" providerId="ADAL" clId="{4DBA9706-4E76-478D-BF44-0245C6947359}" dt="2019-07-30T09:47:16.112" v="15" actId="20577"/>
          <ac:spMkLst>
            <pc:docMk/>
            <pc:sldMk cId="1721688724" sldId="3743"/>
            <ac:spMk id="7" creationId="{B1069BD4-79AF-4731-BB22-1B77F1ECF016}"/>
          </ac:spMkLst>
        </pc:spChg>
      </pc:sldChg>
      <pc:sldChg chg="modSp">
        <pc:chgData name="Richard Angus" userId="5223f690-cab0-4654-971f-074d92da8191" providerId="ADAL" clId="{4DBA9706-4E76-478D-BF44-0245C6947359}" dt="2019-07-30T09:50:06.540" v="21" actId="20577"/>
        <pc:sldMkLst>
          <pc:docMk/>
          <pc:sldMk cId="652239733" sldId="3754"/>
        </pc:sldMkLst>
        <pc:spChg chg="mod">
          <ac:chgData name="Richard Angus" userId="5223f690-cab0-4654-971f-074d92da8191" providerId="ADAL" clId="{4DBA9706-4E76-478D-BF44-0245C6947359}" dt="2019-07-30T09:50:06.540" v="21" actId="20577"/>
          <ac:spMkLst>
            <pc:docMk/>
            <pc:sldMk cId="652239733" sldId="3754"/>
            <ac:spMk id="3" creationId="{91C8CEF2-B403-444E-8543-5C0846579397}"/>
          </ac:spMkLst>
        </pc:spChg>
      </pc:sldChg>
      <pc:sldChg chg="addSp delSp modSp add">
        <pc:chgData name="Richard Angus" userId="5223f690-cab0-4654-971f-074d92da8191" providerId="ADAL" clId="{4DBA9706-4E76-478D-BF44-0245C6947359}" dt="2019-07-30T10:17:50.761" v="47" actId="404"/>
        <pc:sldMkLst>
          <pc:docMk/>
          <pc:sldMk cId="1876573977" sldId="3821"/>
        </pc:sldMkLst>
        <pc:spChg chg="del">
          <ac:chgData name="Richard Angus" userId="5223f690-cab0-4654-971f-074d92da8191" providerId="ADAL" clId="{4DBA9706-4E76-478D-BF44-0245C6947359}" dt="2019-07-30T10:07:27.345" v="27" actId="478"/>
          <ac:spMkLst>
            <pc:docMk/>
            <pc:sldMk cId="1876573977" sldId="3821"/>
            <ac:spMk id="2" creationId="{B5448393-E583-4B34-8D04-4450839762E6}"/>
          </ac:spMkLst>
        </pc:spChg>
        <pc:spChg chg="mod">
          <ac:chgData name="Richard Angus" userId="5223f690-cab0-4654-971f-074d92da8191" providerId="ADAL" clId="{4DBA9706-4E76-478D-BF44-0245C6947359}" dt="2019-07-30T10:17:50.761" v="47" actId="404"/>
          <ac:spMkLst>
            <pc:docMk/>
            <pc:sldMk cId="1876573977" sldId="3821"/>
            <ac:spMk id="3" creationId="{36683F9E-EA66-4700-BD22-9B73B23AA58A}"/>
          </ac:spMkLst>
        </pc:spChg>
        <pc:spChg chg="mod">
          <ac:chgData name="Richard Angus" userId="5223f690-cab0-4654-971f-074d92da8191" providerId="ADAL" clId="{4DBA9706-4E76-478D-BF44-0245C6947359}" dt="2019-07-30T10:09:09.577" v="37" actId="20577"/>
          <ac:spMkLst>
            <pc:docMk/>
            <pc:sldMk cId="1876573977" sldId="3821"/>
            <ac:spMk id="4" creationId="{7E5D20E5-EBD8-4D1A-87DF-D03E2BADA244}"/>
          </ac:spMkLst>
        </pc:spChg>
        <pc:spChg chg="add del mod">
          <ac:chgData name="Richard Angus" userId="5223f690-cab0-4654-971f-074d92da8191" providerId="ADAL" clId="{4DBA9706-4E76-478D-BF44-0245C6947359}" dt="2019-07-30T10:09:17.315" v="38" actId="478"/>
          <ac:spMkLst>
            <pc:docMk/>
            <pc:sldMk cId="1876573977" sldId="3821"/>
            <ac:spMk id="5" creationId="{11791C8F-441E-468A-80EE-0E4332F8424B}"/>
          </ac:spMkLst>
        </pc:spChg>
      </pc:sldChg>
      <pc:sldChg chg="delSp modSp add">
        <pc:chgData name="Richard Angus" userId="5223f690-cab0-4654-971f-074d92da8191" providerId="ADAL" clId="{4DBA9706-4E76-478D-BF44-0245C6947359}" dt="2019-07-30T10:20:01.850" v="143" actId="20577"/>
        <pc:sldMkLst>
          <pc:docMk/>
          <pc:sldMk cId="1210068570" sldId="3822"/>
        </pc:sldMkLst>
        <pc:spChg chg="del">
          <ac:chgData name="Richard Angus" userId="5223f690-cab0-4654-971f-074d92da8191" providerId="ADAL" clId="{4DBA9706-4E76-478D-BF44-0245C6947359}" dt="2019-07-30T10:18:35.318" v="68" actId="478"/>
          <ac:spMkLst>
            <pc:docMk/>
            <pc:sldMk cId="1210068570" sldId="3822"/>
            <ac:spMk id="2" creationId="{238BBBBF-6F4B-4076-9282-21749061A235}"/>
          </ac:spMkLst>
        </pc:spChg>
        <pc:spChg chg="mod">
          <ac:chgData name="Richard Angus" userId="5223f690-cab0-4654-971f-074d92da8191" providerId="ADAL" clId="{4DBA9706-4E76-478D-BF44-0245C6947359}" dt="2019-07-30T10:20:01.850" v="143" actId="20577"/>
          <ac:spMkLst>
            <pc:docMk/>
            <pc:sldMk cId="1210068570" sldId="3822"/>
            <ac:spMk id="3" creationId="{3BD4F6BD-1D1E-4240-94BD-19DE1506B0BC}"/>
          </ac:spMkLst>
        </pc:spChg>
        <pc:spChg chg="mod">
          <ac:chgData name="Richard Angus" userId="5223f690-cab0-4654-971f-074d92da8191" providerId="ADAL" clId="{4DBA9706-4E76-478D-BF44-0245C6947359}" dt="2019-07-30T10:18:32.390" v="67" actId="20577"/>
          <ac:spMkLst>
            <pc:docMk/>
            <pc:sldMk cId="1210068570" sldId="3822"/>
            <ac:spMk id="4" creationId="{5CF68754-759D-425D-ACA5-F46072411722}"/>
          </ac:spMkLst>
        </pc:spChg>
      </pc:sldChg>
      <pc:sldChg chg="delSp modSp add">
        <pc:chgData name="Richard Angus" userId="5223f690-cab0-4654-971f-074d92da8191" providerId="ADAL" clId="{4DBA9706-4E76-478D-BF44-0245C6947359}" dt="2019-08-01T10:38:12.497" v="785" actId="20577"/>
        <pc:sldMkLst>
          <pc:docMk/>
          <pc:sldMk cId="2430036756" sldId="3823"/>
        </pc:sldMkLst>
        <pc:spChg chg="del mod">
          <ac:chgData name="Richard Angus" userId="5223f690-cab0-4654-971f-074d92da8191" providerId="ADAL" clId="{4DBA9706-4E76-478D-BF44-0245C6947359}" dt="2019-07-30T10:20:45.041" v="161" actId="478"/>
          <ac:spMkLst>
            <pc:docMk/>
            <pc:sldMk cId="2430036756" sldId="3823"/>
            <ac:spMk id="2" creationId="{04DF98C3-87CF-47C9-8A43-A2BAEC63C7B8}"/>
          </ac:spMkLst>
        </pc:spChg>
        <pc:spChg chg="mod">
          <ac:chgData name="Richard Angus" userId="5223f690-cab0-4654-971f-074d92da8191" providerId="ADAL" clId="{4DBA9706-4E76-478D-BF44-0245C6947359}" dt="2019-07-30T10:25:46.929" v="166" actId="20577"/>
          <ac:spMkLst>
            <pc:docMk/>
            <pc:sldMk cId="2430036756" sldId="3823"/>
            <ac:spMk id="3" creationId="{FA647014-7908-4E26-A638-21FC63392E4D}"/>
          </ac:spMkLst>
        </pc:spChg>
        <pc:spChg chg="mod">
          <ac:chgData name="Richard Angus" userId="5223f690-cab0-4654-971f-074d92da8191" providerId="ADAL" clId="{4DBA9706-4E76-478D-BF44-0245C6947359}" dt="2019-08-01T10:38:12.497" v="785" actId="20577"/>
          <ac:spMkLst>
            <pc:docMk/>
            <pc:sldMk cId="2430036756" sldId="3823"/>
            <ac:spMk id="4" creationId="{ADE25191-04A0-4FE8-9019-41B4C91B91AB}"/>
          </ac:spMkLst>
        </pc:spChg>
      </pc:sldChg>
      <pc:sldChg chg="addSp delSp modSp add">
        <pc:chgData name="Richard Angus" userId="5223f690-cab0-4654-971f-074d92da8191" providerId="ADAL" clId="{4DBA9706-4E76-478D-BF44-0245C6947359}" dt="2019-07-30T10:43:14.400" v="209" actId="1076"/>
        <pc:sldMkLst>
          <pc:docMk/>
          <pc:sldMk cId="816667660" sldId="3824"/>
        </pc:sldMkLst>
        <pc:spChg chg="add del">
          <ac:chgData name="Richard Angus" userId="5223f690-cab0-4654-971f-074d92da8191" providerId="ADAL" clId="{4DBA9706-4E76-478D-BF44-0245C6947359}" dt="2019-07-30T10:34:23.830" v="182"/>
          <ac:spMkLst>
            <pc:docMk/>
            <pc:sldMk cId="816667660" sldId="3824"/>
            <ac:spMk id="2" creationId="{4E98EEC2-B0F6-4365-8C78-49B569918637}"/>
          </ac:spMkLst>
        </pc:spChg>
        <pc:spChg chg="mod">
          <ac:chgData name="Richard Angus" userId="5223f690-cab0-4654-971f-074d92da8191" providerId="ADAL" clId="{4DBA9706-4E76-478D-BF44-0245C6947359}" dt="2019-07-30T10:34:11.016" v="179" actId="20577"/>
          <ac:spMkLst>
            <pc:docMk/>
            <pc:sldMk cId="816667660" sldId="3824"/>
            <ac:spMk id="3" creationId="{FAC28D53-1C1C-40D9-9E34-66DD055EE352}"/>
          </ac:spMkLst>
        </pc:spChg>
        <pc:spChg chg="mod">
          <ac:chgData name="Richard Angus" userId="5223f690-cab0-4654-971f-074d92da8191" providerId="ADAL" clId="{4DBA9706-4E76-478D-BF44-0245C6947359}" dt="2019-07-30T10:34:00.868" v="172" actId="20577"/>
          <ac:spMkLst>
            <pc:docMk/>
            <pc:sldMk cId="816667660" sldId="3824"/>
            <ac:spMk id="4" creationId="{71AD86E1-F76A-4112-9EC9-A0D341A7FEFF}"/>
          </ac:spMkLst>
        </pc:spChg>
        <pc:spChg chg="mod">
          <ac:chgData name="Richard Angus" userId="5223f690-cab0-4654-971f-074d92da8191" providerId="ADAL" clId="{4DBA9706-4E76-478D-BF44-0245C6947359}" dt="2019-07-30T10:38:43.303" v="203" actId="14100"/>
          <ac:spMkLst>
            <pc:docMk/>
            <pc:sldMk cId="816667660" sldId="3824"/>
            <ac:spMk id="9" creationId="{DB4A5CA0-17F8-46E4-93C3-51F3EF3866A6}"/>
          </ac:spMkLst>
        </pc:spChg>
        <pc:picChg chg="del">
          <ac:chgData name="Richard Angus" userId="5223f690-cab0-4654-971f-074d92da8191" providerId="ADAL" clId="{4DBA9706-4E76-478D-BF44-0245C6947359}" dt="2019-07-30T10:34:21.457" v="180" actId="478"/>
          <ac:picMkLst>
            <pc:docMk/>
            <pc:sldMk cId="816667660" sldId="3824"/>
            <ac:picMk id="5" creationId="{0B03DDFE-B07A-4843-9000-A8BD00005FFD}"/>
          </ac:picMkLst>
        </pc:picChg>
        <pc:picChg chg="del">
          <ac:chgData name="Richard Angus" userId="5223f690-cab0-4654-971f-074d92da8191" providerId="ADAL" clId="{4DBA9706-4E76-478D-BF44-0245C6947359}" dt="2019-07-30T10:42:47.766" v="204" actId="478"/>
          <ac:picMkLst>
            <pc:docMk/>
            <pc:sldMk cId="816667660" sldId="3824"/>
            <ac:picMk id="10" creationId="{0E81EDCF-A7D4-4C9C-9190-721A7A9C5BC0}"/>
          </ac:picMkLst>
        </pc:picChg>
        <pc:picChg chg="add mod">
          <ac:chgData name="Richard Angus" userId="5223f690-cab0-4654-971f-074d92da8191" providerId="ADAL" clId="{4DBA9706-4E76-478D-BF44-0245C6947359}" dt="2019-07-30T10:35:13.941" v="187" actId="1076"/>
          <ac:picMkLst>
            <pc:docMk/>
            <pc:sldMk cId="816667660" sldId="3824"/>
            <ac:picMk id="11" creationId="{00D1EE8D-4C0B-4177-B1A6-BE5C131E172E}"/>
          </ac:picMkLst>
        </pc:picChg>
        <pc:picChg chg="add mod">
          <ac:chgData name="Richard Angus" userId="5223f690-cab0-4654-971f-074d92da8191" providerId="ADAL" clId="{4DBA9706-4E76-478D-BF44-0245C6947359}" dt="2019-07-30T10:43:14.400" v="209" actId="1076"/>
          <ac:picMkLst>
            <pc:docMk/>
            <pc:sldMk cId="816667660" sldId="3824"/>
            <ac:picMk id="13" creationId="{A2D48D97-C1D5-4595-83E1-BDB96DF0F707}"/>
          </ac:picMkLst>
        </pc:picChg>
      </pc:sldChg>
      <pc:sldChg chg="addSp delSp modSp add">
        <pc:chgData name="Richard Angus" userId="5223f690-cab0-4654-971f-074d92da8191" providerId="ADAL" clId="{4DBA9706-4E76-478D-BF44-0245C6947359}" dt="2019-07-30T10:52:11.921" v="237" actId="962"/>
        <pc:sldMkLst>
          <pc:docMk/>
          <pc:sldMk cId="2004519047" sldId="3825"/>
        </pc:sldMkLst>
        <pc:spChg chg="mod">
          <ac:chgData name="Richard Angus" userId="5223f690-cab0-4654-971f-074d92da8191" providerId="ADAL" clId="{4DBA9706-4E76-478D-BF44-0245C6947359}" dt="2019-07-30T10:45:58.250" v="226"/>
          <ac:spMkLst>
            <pc:docMk/>
            <pc:sldMk cId="2004519047" sldId="3825"/>
            <ac:spMk id="3" creationId="{FAC28D53-1C1C-40D9-9E34-66DD055EE352}"/>
          </ac:spMkLst>
        </pc:spChg>
        <pc:picChg chg="add mod">
          <ac:chgData name="Richard Angus" userId="5223f690-cab0-4654-971f-074d92da8191" providerId="ADAL" clId="{4DBA9706-4E76-478D-BF44-0245C6947359}" dt="2019-07-30T10:46:26.845" v="231" actId="962"/>
          <ac:picMkLst>
            <pc:docMk/>
            <pc:sldMk cId="2004519047" sldId="3825"/>
            <ac:picMk id="5" creationId="{CB1F84BB-272F-4E19-A6BC-21E9BFBF91C6}"/>
          </ac:picMkLst>
        </pc:picChg>
        <pc:picChg chg="add mod">
          <ac:chgData name="Richard Angus" userId="5223f690-cab0-4654-971f-074d92da8191" providerId="ADAL" clId="{4DBA9706-4E76-478D-BF44-0245C6947359}" dt="2019-07-30T10:52:11.921" v="237" actId="962"/>
          <ac:picMkLst>
            <pc:docMk/>
            <pc:sldMk cId="2004519047" sldId="3825"/>
            <ac:picMk id="10" creationId="{8BD0E216-4450-47CE-8075-564A9E5B8F0C}"/>
          </ac:picMkLst>
        </pc:picChg>
        <pc:picChg chg="del">
          <ac:chgData name="Richard Angus" userId="5223f690-cab0-4654-971f-074d92da8191" providerId="ADAL" clId="{4DBA9706-4E76-478D-BF44-0245C6947359}" dt="2019-07-30T10:46:12.388" v="227" actId="478"/>
          <ac:picMkLst>
            <pc:docMk/>
            <pc:sldMk cId="2004519047" sldId="3825"/>
            <ac:picMk id="11" creationId="{00D1EE8D-4C0B-4177-B1A6-BE5C131E172E}"/>
          </ac:picMkLst>
        </pc:picChg>
        <pc:picChg chg="del mod">
          <ac:chgData name="Richard Angus" userId="5223f690-cab0-4654-971f-074d92da8191" providerId="ADAL" clId="{4DBA9706-4E76-478D-BF44-0245C6947359}" dt="2019-07-30T10:50:37.359" v="233" actId="478"/>
          <ac:picMkLst>
            <pc:docMk/>
            <pc:sldMk cId="2004519047" sldId="3825"/>
            <ac:picMk id="13" creationId="{A2D48D97-C1D5-4595-83E1-BDB96DF0F707}"/>
          </ac:picMkLst>
        </pc:picChg>
      </pc:sldChg>
      <pc:sldChg chg="addSp delSp modSp add">
        <pc:chgData name="Richard Angus" userId="5223f690-cab0-4654-971f-074d92da8191" providerId="ADAL" clId="{4DBA9706-4E76-478D-BF44-0245C6947359}" dt="2019-07-31T09:22:28.442" v="244" actId="14100"/>
        <pc:sldMkLst>
          <pc:docMk/>
          <pc:sldMk cId="1851313606" sldId="3826"/>
        </pc:sldMkLst>
        <pc:spChg chg="del">
          <ac:chgData name="Richard Angus" userId="5223f690-cab0-4654-971f-074d92da8191" providerId="ADAL" clId="{4DBA9706-4E76-478D-BF44-0245C6947359}" dt="2019-07-31T09:22:15.906" v="239" actId="478"/>
          <ac:spMkLst>
            <pc:docMk/>
            <pc:sldMk cId="1851313606" sldId="3826"/>
            <ac:spMk id="3" creationId="{FAC28D53-1C1C-40D9-9E34-66DD055EE352}"/>
          </ac:spMkLst>
        </pc:spChg>
        <pc:spChg chg="add del mod">
          <ac:chgData name="Richard Angus" userId="5223f690-cab0-4654-971f-074d92da8191" providerId="ADAL" clId="{4DBA9706-4E76-478D-BF44-0245C6947359}" dt="2019-07-31T09:22:20.699" v="242" actId="478"/>
          <ac:spMkLst>
            <pc:docMk/>
            <pc:sldMk cId="1851313606" sldId="3826"/>
            <ac:spMk id="5" creationId="{0C9DBF49-C2D1-4C13-9AD7-40B7BE07FF99}"/>
          </ac:spMkLst>
        </pc:spChg>
        <pc:spChg chg="del">
          <ac:chgData name="Richard Angus" userId="5223f690-cab0-4654-971f-074d92da8191" providerId="ADAL" clId="{4DBA9706-4E76-478D-BF44-0245C6947359}" dt="2019-07-31T09:22:18.361" v="240" actId="478"/>
          <ac:spMkLst>
            <pc:docMk/>
            <pc:sldMk cId="1851313606" sldId="3826"/>
            <ac:spMk id="9" creationId="{DB4A5CA0-17F8-46E4-93C3-51F3EF3866A6}"/>
          </ac:spMkLst>
        </pc:spChg>
        <pc:picChg chg="del">
          <ac:chgData name="Richard Angus" userId="5223f690-cab0-4654-971f-074d92da8191" providerId="ADAL" clId="{4DBA9706-4E76-478D-BF44-0245C6947359}" dt="2019-07-31T09:22:19.431" v="241" actId="478"/>
          <ac:picMkLst>
            <pc:docMk/>
            <pc:sldMk cId="1851313606" sldId="3826"/>
            <ac:picMk id="11" creationId="{00D1EE8D-4C0B-4177-B1A6-BE5C131E172E}"/>
          </ac:picMkLst>
        </pc:picChg>
        <pc:picChg chg="mod">
          <ac:chgData name="Richard Angus" userId="5223f690-cab0-4654-971f-074d92da8191" providerId="ADAL" clId="{4DBA9706-4E76-478D-BF44-0245C6947359}" dt="2019-07-31T09:22:28.442" v="244" actId="14100"/>
          <ac:picMkLst>
            <pc:docMk/>
            <pc:sldMk cId="1851313606" sldId="3826"/>
            <ac:picMk id="13" creationId="{A2D48D97-C1D5-4595-83E1-BDB96DF0F707}"/>
          </ac:picMkLst>
        </pc:picChg>
      </pc:sldChg>
      <pc:sldChg chg="addSp delSp modSp add">
        <pc:chgData name="Richard Angus" userId="5223f690-cab0-4654-971f-074d92da8191" providerId="ADAL" clId="{4DBA9706-4E76-478D-BF44-0245C6947359}" dt="2019-07-31T09:23:44.572" v="251" actId="1076"/>
        <pc:sldMkLst>
          <pc:docMk/>
          <pc:sldMk cId="2893215149" sldId="3827"/>
        </pc:sldMkLst>
        <pc:picChg chg="add mod">
          <ac:chgData name="Richard Angus" userId="5223f690-cab0-4654-971f-074d92da8191" providerId="ADAL" clId="{4DBA9706-4E76-478D-BF44-0245C6947359}" dt="2019-07-31T09:23:44.572" v="251" actId="1076"/>
          <ac:picMkLst>
            <pc:docMk/>
            <pc:sldMk cId="2893215149" sldId="3827"/>
            <ac:picMk id="3" creationId="{03663470-3727-41A9-98EC-64634C2DC624}"/>
          </ac:picMkLst>
        </pc:picChg>
        <pc:picChg chg="del">
          <ac:chgData name="Richard Angus" userId="5223f690-cab0-4654-971f-074d92da8191" providerId="ADAL" clId="{4DBA9706-4E76-478D-BF44-0245C6947359}" dt="2019-07-31T09:23:29.981" v="246" actId="478"/>
          <ac:picMkLst>
            <pc:docMk/>
            <pc:sldMk cId="2893215149" sldId="3827"/>
            <ac:picMk id="13" creationId="{A2D48D97-C1D5-4595-83E1-BDB96DF0F707}"/>
          </ac:picMkLst>
        </pc:picChg>
      </pc:sldChg>
      <pc:sldChg chg="addSp delSp modSp add">
        <pc:chgData name="Richard Angus" userId="5223f690-cab0-4654-971f-074d92da8191" providerId="ADAL" clId="{4DBA9706-4E76-478D-BF44-0245C6947359}" dt="2019-07-31T09:26:58.260" v="272" actId="962"/>
        <pc:sldMkLst>
          <pc:docMk/>
          <pc:sldMk cId="942850744" sldId="3828"/>
        </pc:sldMkLst>
        <pc:spChg chg="mod">
          <ac:chgData name="Richard Angus" userId="5223f690-cab0-4654-971f-074d92da8191" providerId="ADAL" clId="{4DBA9706-4E76-478D-BF44-0245C6947359}" dt="2019-07-31T09:25:06.492" v="265" actId="14100"/>
          <ac:spMkLst>
            <pc:docMk/>
            <pc:sldMk cId="942850744" sldId="3828"/>
            <ac:spMk id="3" creationId="{FAC28D53-1C1C-40D9-9E34-66DD055EE352}"/>
          </ac:spMkLst>
        </pc:spChg>
        <pc:spChg chg="mod">
          <ac:chgData name="Richard Angus" userId="5223f690-cab0-4654-971f-074d92da8191" providerId="ADAL" clId="{4DBA9706-4E76-478D-BF44-0245C6947359}" dt="2019-07-31T09:24:31.507" v="255"/>
          <ac:spMkLst>
            <pc:docMk/>
            <pc:sldMk cId="942850744" sldId="3828"/>
            <ac:spMk id="9" creationId="{DB4A5CA0-17F8-46E4-93C3-51F3EF3866A6}"/>
          </ac:spMkLst>
        </pc:spChg>
        <pc:picChg chg="del">
          <ac:chgData name="Richard Angus" userId="5223f690-cab0-4654-971f-074d92da8191" providerId="ADAL" clId="{4DBA9706-4E76-478D-BF44-0245C6947359}" dt="2019-07-31T09:24:33.857" v="256" actId="478"/>
          <ac:picMkLst>
            <pc:docMk/>
            <pc:sldMk cId="942850744" sldId="3828"/>
            <ac:picMk id="5" creationId="{CB1F84BB-272F-4E19-A6BC-21E9BFBF91C6}"/>
          </ac:picMkLst>
        </pc:picChg>
        <pc:picChg chg="add mod">
          <ac:chgData name="Richard Angus" userId="5223f690-cab0-4654-971f-074d92da8191" providerId="ADAL" clId="{4DBA9706-4E76-478D-BF44-0245C6947359}" dt="2019-07-31T09:25:09.553" v="266" actId="1076"/>
          <ac:picMkLst>
            <pc:docMk/>
            <pc:sldMk cId="942850744" sldId="3828"/>
            <ac:picMk id="6" creationId="{017B97A9-DEDB-423B-9328-7532634340F2}"/>
          </ac:picMkLst>
        </pc:picChg>
        <pc:picChg chg="del mod">
          <ac:chgData name="Richard Angus" userId="5223f690-cab0-4654-971f-074d92da8191" providerId="ADAL" clId="{4DBA9706-4E76-478D-BF44-0245C6947359}" dt="2019-07-31T09:26:40.946" v="268" actId="478"/>
          <ac:picMkLst>
            <pc:docMk/>
            <pc:sldMk cId="942850744" sldId="3828"/>
            <ac:picMk id="10" creationId="{8BD0E216-4450-47CE-8075-564A9E5B8F0C}"/>
          </ac:picMkLst>
        </pc:picChg>
        <pc:picChg chg="add mod">
          <ac:chgData name="Richard Angus" userId="5223f690-cab0-4654-971f-074d92da8191" providerId="ADAL" clId="{4DBA9706-4E76-478D-BF44-0245C6947359}" dt="2019-07-31T09:26:58.260" v="272" actId="962"/>
          <ac:picMkLst>
            <pc:docMk/>
            <pc:sldMk cId="942850744" sldId="3828"/>
            <ac:picMk id="12" creationId="{89174B04-CB67-4FC8-A02C-2C9FCB2E2B31}"/>
          </ac:picMkLst>
        </pc:picChg>
      </pc:sldChg>
      <pc:sldChg chg="addSp delSp modSp add">
        <pc:chgData name="Richard Angus" userId="5223f690-cab0-4654-971f-074d92da8191" providerId="ADAL" clId="{4DBA9706-4E76-478D-BF44-0245C6947359}" dt="2019-07-31T09:31:11.537" v="294" actId="1076"/>
        <pc:sldMkLst>
          <pc:docMk/>
          <pc:sldMk cId="1504824713" sldId="3829"/>
        </pc:sldMkLst>
        <pc:spChg chg="mod">
          <ac:chgData name="Richard Angus" userId="5223f690-cab0-4654-971f-074d92da8191" providerId="ADAL" clId="{4DBA9706-4E76-478D-BF44-0245C6947359}" dt="2019-07-31T09:29:04.822" v="276" actId="14100"/>
          <ac:spMkLst>
            <pc:docMk/>
            <pc:sldMk cId="1504824713" sldId="3829"/>
            <ac:spMk id="3" creationId="{FAC28D53-1C1C-40D9-9E34-66DD055EE352}"/>
          </ac:spMkLst>
        </pc:spChg>
        <pc:spChg chg="mod">
          <ac:chgData name="Richard Angus" userId="5223f690-cab0-4654-971f-074d92da8191" providerId="ADAL" clId="{4DBA9706-4E76-478D-BF44-0245C6947359}" dt="2019-07-31T09:31:11.537" v="294" actId="1076"/>
          <ac:spMkLst>
            <pc:docMk/>
            <pc:sldMk cId="1504824713" sldId="3829"/>
            <ac:spMk id="9" creationId="{DB4A5CA0-17F8-46E4-93C3-51F3EF3866A6}"/>
          </ac:spMkLst>
        </pc:spChg>
        <pc:picChg chg="add mod">
          <ac:chgData name="Richard Angus" userId="5223f690-cab0-4654-971f-074d92da8191" providerId="ADAL" clId="{4DBA9706-4E76-478D-BF44-0245C6947359}" dt="2019-07-31T09:29:19.860" v="280" actId="962"/>
          <ac:picMkLst>
            <pc:docMk/>
            <pc:sldMk cId="1504824713" sldId="3829"/>
            <ac:picMk id="5" creationId="{64F8D29E-8219-4D0B-AEE4-3292DA095D11}"/>
          </ac:picMkLst>
        </pc:picChg>
        <pc:picChg chg="del">
          <ac:chgData name="Richard Angus" userId="5223f690-cab0-4654-971f-074d92da8191" providerId="ADAL" clId="{4DBA9706-4E76-478D-BF44-0245C6947359}" dt="2019-07-31T09:28:58.540" v="275" actId="478"/>
          <ac:picMkLst>
            <pc:docMk/>
            <pc:sldMk cId="1504824713" sldId="3829"/>
            <ac:picMk id="6" creationId="{017B97A9-DEDB-423B-9328-7532634340F2}"/>
          </ac:picMkLst>
        </pc:picChg>
        <pc:picChg chg="add mod">
          <ac:chgData name="Richard Angus" userId="5223f690-cab0-4654-971f-074d92da8191" providerId="ADAL" clId="{4DBA9706-4E76-478D-BF44-0245C6947359}" dt="2019-07-31T09:31:04.264" v="291" actId="27614"/>
          <ac:picMkLst>
            <pc:docMk/>
            <pc:sldMk cId="1504824713" sldId="3829"/>
            <ac:picMk id="11" creationId="{3F2940CC-B7C1-4550-A66A-0D577694E4BF}"/>
          </ac:picMkLst>
        </pc:picChg>
        <pc:picChg chg="del">
          <ac:chgData name="Richard Angus" userId="5223f690-cab0-4654-971f-074d92da8191" providerId="ADAL" clId="{4DBA9706-4E76-478D-BF44-0245C6947359}" dt="2019-07-31T09:30:52.547" v="288" actId="478"/>
          <ac:picMkLst>
            <pc:docMk/>
            <pc:sldMk cId="1504824713" sldId="3829"/>
            <ac:picMk id="12" creationId="{89174B04-CB67-4FC8-A02C-2C9FCB2E2B31}"/>
          </ac:picMkLst>
        </pc:picChg>
      </pc:sldChg>
      <pc:sldChg chg="addSp delSp modSp add">
        <pc:chgData name="Richard Angus" userId="5223f690-cab0-4654-971f-074d92da8191" providerId="ADAL" clId="{4DBA9706-4E76-478D-BF44-0245C6947359}" dt="2019-07-31T09:48:59.956" v="324" actId="1076"/>
        <pc:sldMkLst>
          <pc:docMk/>
          <pc:sldMk cId="181750666" sldId="3830"/>
        </pc:sldMkLst>
        <pc:spChg chg="mod">
          <ac:chgData name="Richard Angus" userId="5223f690-cab0-4654-971f-074d92da8191" providerId="ADAL" clId="{4DBA9706-4E76-478D-BF44-0245C6947359}" dt="2019-07-31T09:32:38.894" v="318" actId="20577"/>
          <ac:spMkLst>
            <pc:docMk/>
            <pc:sldMk cId="181750666" sldId="3830"/>
            <ac:spMk id="3" creationId="{FAC28D53-1C1C-40D9-9E34-66DD055EE352}"/>
          </ac:spMkLst>
        </pc:spChg>
        <pc:spChg chg="mod">
          <ac:chgData name="Richard Angus" userId="5223f690-cab0-4654-971f-074d92da8191" providerId="ADAL" clId="{4DBA9706-4E76-478D-BF44-0245C6947359}" dt="2019-07-31T09:47:07.268" v="319"/>
          <ac:spMkLst>
            <pc:docMk/>
            <pc:sldMk cId="181750666" sldId="3830"/>
            <ac:spMk id="9" creationId="{DB4A5CA0-17F8-46E4-93C3-51F3EF3866A6}"/>
          </ac:spMkLst>
        </pc:spChg>
        <pc:picChg chg="del mod">
          <ac:chgData name="Richard Angus" userId="5223f690-cab0-4654-971f-074d92da8191" providerId="ADAL" clId="{4DBA9706-4E76-478D-BF44-0245C6947359}" dt="2019-07-31T09:31:40.636" v="297" actId="478"/>
          <ac:picMkLst>
            <pc:docMk/>
            <pc:sldMk cId="181750666" sldId="3830"/>
            <ac:picMk id="5" creationId="{64F8D29E-8219-4D0B-AEE4-3292DA095D11}"/>
          </ac:picMkLst>
        </pc:picChg>
        <pc:picChg chg="add mod">
          <ac:chgData name="Richard Angus" userId="5223f690-cab0-4654-971f-074d92da8191" providerId="ADAL" clId="{4DBA9706-4E76-478D-BF44-0245C6947359}" dt="2019-07-31T09:32:05.949" v="303" actId="1076"/>
          <ac:picMkLst>
            <pc:docMk/>
            <pc:sldMk cId="181750666" sldId="3830"/>
            <ac:picMk id="6" creationId="{D0940CD6-90F9-4E02-A201-F17EAA7BC1A4}"/>
          </ac:picMkLst>
        </pc:picChg>
        <pc:picChg chg="del">
          <ac:chgData name="Richard Angus" userId="5223f690-cab0-4654-971f-074d92da8191" providerId="ADAL" clId="{4DBA9706-4E76-478D-BF44-0245C6947359}" dt="2019-07-31T09:32:26.808" v="309" actId="478"/>
          <ac:picMkLst>
            <pc:docMk/>
            <pc:sldMk cId="181750666" sldId="3830"/>
            <ac:picMk id="11" creationId="{3F2940CC-B7C1-4550-A66A-0D577694E4BF}"/>
          </ac:picMkLst>
        </pc:picChg>
        <pc:picChg chg="add mod">
          <ac:chgData name="Richard Angus" userId="5223f690-cab0-4654-971f-074d92da8191" providerId="ADAL" clId="{4DBA9706-4E76-478D-BF44-0245C6947359}" dt="2019-07-31T09:32:25.545" v="308" actId="1076"/>
          <ac:picMkLst>
            <pc:docMk/>
            <pc:sldMk cId="181750666" sldId="3830"/>
            <ac:picMk id="12" creationId="{2CBEBF6D-F159-477A-8F08-2A2EB9211B61}"/>
          </ac:picMkLst>
        </pc:picChg>
        <pc:picChg chg="add mod">
          <ac:chgData name="Richard Angus" userId="5223f690-cab0-4654-971f-074d92da8191" providerId="ADAL" clId="{4DBA9706-4E76-478D-BF44-0245C6947359}" dt="2019-07-31T09:48:59.956" v="324" actId="1076"/>
          <ac:picMkLst>
            <pc:docMk/>
            <pc:sldMk cId="181750666" sldId="3830"/>
            <ac:picMk id="14" creationId="{BE03443F-1A2A-4EE0-9162-DB7259FF1D04}"/>
          </ac:picMkLst>
        </pc:picChg>
      </pc:sldChg>
      <pc:sldChg chg="addSp delSp modSp add">
        <pc:chgData name="Richard Angus" userId="5223f690-cab0-4654-971f-074d92da8191" providerId="ADAL" clId="{4DBA9706-4E76-478D-BF44-0245C6947359}" dt="2019-07-31T10:00:53.771" v="358" actId="1076"/>
        <pc:sldMkLst>
          <pc:docMk/>
          <pc:sldMk cId="703949147" sldId="3831"/>
        </pc:sldMkLst>
        <pc:spChg chg="mod">
          <ac:chgData name="Richard Angus" userId="5223f690-cab0-4654-971f-074d92da8191" providerId="ADAL" clId="{4DBA9706-4E76-478D-BF44-0245C6947359}" dt="2019-07-31T10:00:53.771" v="358" actId="1076"/>
          <ac:spMkLst>
            <pc:docMk/>
            <pc:sldMk cId="703949147" sldId="3831"/>
            <ac:spMk id="9" creationId="{DB4A5CA0-17F8-46E4-93C3-51F3EF3866A6}"/>
          </ac:spMkLst>
        </pc:spChg>
        <pc:picChg chg="add del mod">
          <ac:chgData name="Richard Angus" userId="5223f690-cab0-4654-971f-074d92da8191" providerId="ADAL" clId="{4DBA9706-4E76-478D-BF44-0245C6947359}" dt="2019-07-31T09:59:08.164" v="334" actId="478"/>
          <ac:picMkLst>
            <pc:docMk/>
            <pc:sldMk cId="703949147" sldId="3831"/>
            <ac:picMk id="5" creationId="{BAA86730-7E64-4C6E-A515-563A03A108B0}"/>
          </ac:picMkLst>
        </pc:picChg>
        <pc:picChg chg="del mod">
          <ac:chgData name="Richard Angus" userId="5223f690-cab0-4654-971f-074d92da8191" providerId="ADAL" clId="{4DBA9706-4E76-478D-BF44-0245C6947359}" dt="2019-07-31T09:58:55.821" v="327" actId="478"/>
          <ac:picMkLst>
            <pc:docMk/>
            <pc:sldMk cId="703949147" sldId="3831"/>
            <ac:picMk id="6" creationId="{D0940CD6-90F9-4E02-A201-F17EAA7BC1A4}"/>
          </ac:picMkLst>
        </pc:picChg>
        <pc:picChg chg="add mod">
          <ac:chgData name="Richard Angus" userId="5223f690-cab0-4654-971f-074d92da8191" providerId="ADAL" clId="{4DBA9706-4E76-478D-BF44-0245C6947359}" dt="2019-07-31T10:00:00.995" v="339" actId="1076"/>
          <ac:picMkLst>
            <pc:docMk/>
            <pc:sldMk cId="703949147" sldId="3831"/>
            <ac:picMk id="11" creationId="{25C7DEC1-6803-4547-9CF9-BD741715DD14}"/>
          </ac:picMkLst>
        </pc:picChg>
        <pc:picChg chg="del">
          <ac:chgData name="Richard Angus" userId="5223f690-cab0-4654-971f-074d92da8191" providerId="ADAL" clId="{4DBA9706-4E76-478D-BF44-0245C6947359}" dt="2019-07-31T09:58:56.416" v="328" actId="478"/>
          <ac:picMkLst>
            <pc:docMk/>
            <pc:sldMk cId="703949147" sldId="3831"/>
            <ac:picMk id="12" creationId="{2CBEBF6D-F159-477A-8F08-2A2EB9211B61}"/>
          </ac:picMkLst>
        </pc:picChg>
        <pc:picChg chg="del">
          <ac:chgData name="Richard Angus" userId="5223f690-cab0-4654-971f-074d92da8191" providerId="ADAL" clId="{4DBA9706-4E76-478D-BF44-0245C6947359}" dt="2019-07-31T10:00:25.823" v="352" actId="478"/>
          <ac:picMkLst>
            <pc:docMk/>
            <pc:sldMk cId="703949147" sldId="3831"/>
            <ac:picMk id="14" creationId="{BE03443F-1A2A-4EE0-9162-DB7259FF1D04}"/>
          </ac:picMkLst>
        </pc:picChg>
        <pc:picChg chg="add mod">
          <ac:chgData name="Richard Angus" userId="5223f690-cab0-4654-971f-074d92da8191" providerId="ADAL" clId="{4DBA9706-4E76-478D-BF44-0245C6947359}" dt="2019-07-31T10:00:49.555" v="357" actId="1076"/>
          <ac:picMkLst>
            <pc:docMk/>
            <pc:sldMk cId="703949147" sldId="3831"/>
            <ac:picMk id="15" creationId="{CA00533A-B460-4DEF-8C2E-3C8AFE981FF9}"/>
          </ac:picMkLst>
        </pc:picChg>
      </pc:sldChg>
      <pc:sldChg chg="addSp delSp modSp add">
        <pc:chgData name="Richard Angus" userId="5223f690-cab0-4654-971f-074d92da8191" providerId="ADAL" clId="{4DBA9706-4E76-478D-BF44-0245C6947359}" dt="2019-07-31T10:11:47.252" v="389" actId="1076"/>
        <pc:sldMkLst>
          <pc:docMk/>
          <pc:sldMk cId="2278545254" sldId="3832"/>
        </pc:sldMkLst>
        <pc:spChg chg="mod">
          <ac:chgData name="Richard Angus" userId="5223f690-cab0-4654-971f-074d92da8191" providerId="ADAL" clId="{4DBA9706-4E76-478D-BF44-0245C6947359}" dt="2019-07-31T10:05:35.260" v="369" actId="20577"/>
          <ac:spMkLst>
            <pc:docMk/>
            <pc:sldMk cId="2278545254" sldId="3832"/>
            <ac:spMk id="3" creationId="{FAC28D53-1C1C-40D9-9E34-66DD055EE352}"/>
          </ac:spMkLst>
        </pc:spChg>
        <pc:spChg chg="mod">
          <ac:chgData name="Richard Angus" userId="5223f690-cab0-4654-971f-074d92da8191" providerId="ADAL" clId="{4DBA9706-4E76-478D-BF44-0245C6947359}" dt="2019-07-31T10:11:47.252" v="389" actId="1076"/>
          <ac:spMkLst>
            <pc:docMk/>
            <pc:sldMk cId="2278545254" sldId="3832"/>
            <ac:spMk id="9" creationId="{DB4A5CA0-17F8-46E4-93C3-51F3EF3866A6}"/>
          </ac:spMkLst>
        </pc:spChg>
        <pc:picChg chg="add mod">
          <ac:chgData name="Richard Angus" userId="5223f690-cab0-4654-971f-074d92da8191" providerId="ADAL" clId="{4DBA9706-4E76-478D-BF44-0245C6947359}" dt="2019-07-31T10:11:41.586" v="388" actId="1076"/>
          <ac:picMkLst>
            <pc:docMk/>
            <pc:sldMk cId="2278545254" sldId="3832"/>
            <ac:picMk id="2" creationId="{CA00EDBC-9EE7-4E4F-AF8B-6F156BE0F36D}"/>
          </ac:picMkLst>
        </pc:picChg>
        <pc:picChg chg="add mod">
          <ac:chgData name="Richard Angus" userId="5223f690-cab0-4654-971f-074d92da8191" providerId="ADAL" clId="{4DBA9706-4E76-478D-BF44-0245C6947359}" dt="2019-07-31T10:11:38.766" v="385" actId="27614"/>
          <ac:picMkLst>
            <pc:docMk/>
            <pc:sldMk cId="2278545254" sldId="3832"/>
            <ac:picMk id="6" creationId="{157187F4-EA27-4261-86C2-E353E5DB592A}"/>
          </ac:picMkLst>
        </pc:picChg>
        <pc:picChg chg="del">
          <ac:chgData name="Richard Angus" userId="5223f690-cab0-4654-971f-074d92da8191" providerId="ADAL" clId="{4DBA9706-4E76-478D-BF44-0245C6947359}" dt="2019-07-31T10:06:34.833" v="370" actId="478"/>
          <ac:picMkLst>
            <pc:docMk/>
            <pc:sldMk cId="2278545254" sldId="3832"/>
            <ac:picMk id="11" creationId="{25C7DEC1-6803-4547-9CF9-BD741715DD14}"/>
          </ac:picMkLst>
        </pc:picChg>
        <pc:picChg chg="del">
          <ac:chgData name="Richard Angus" userId="5223f690-cab0-4654-971f-074d92da8191" providerId="ADAL" clId="{4DBA9706-4E76-478D-BF44-0245C6947359}" dt="2019-07-31T10:11:16.666" v="382" actId="478"/>
          <ac:picMkLst>
            <pc:docMk/>
            <pc:sldMk cId="2278545254" sldId="3832"/>
            <ac:picMk id="15" creationId="{CA00533A-B460-4DEF-8C2E-3C8AFE981FF9}"/>
          </ac:picMkLst>
        </pc:picChg>
      </pc:sldChg>
      <pc:sldChg chg="addSp delSp modSp add">
        <pc:chgData name="Richard Angus" userId="5223f690-cab0-4654-971f-074d92da8191" providerId="ADAL" clId="{4DBA9706-4E76-478D-BF44-0245C6947359}" dt="2019-07-31T10:13:29.419" v="400" actId="1076"/>
        <pc:sldMkLst>
          <pc:docMk/>
          <pc:sldMk cId="2678839538" sldId="3833"/>
        </pc:sldMkLst>
        <pc:spChg chg="mod">
          <ac:chgData name="Richard Angus" userId="5223f690-cab0-4654-971f-074d92da8191" providerId="ADAL" clId="{4DBA9706-4E76-478D-BF44-0245C6947359}" dt="2019-07-31T10:12:53.843" v="398" actId="1076"/>
          <ac:spMkLst>
            <pc:docMk/>
            <pc:sldMk cId="2678839538" sldId="3833"/>
            <ac:spMk id="9" creationId="{DB4A5CA0-17F8-46E4-93C3-51F3EF3866A6}"/>
          </ac:spMkLst>
        </pc:spChg>
        <pc:picChg chg="del">
          <ac:chgData name="Richard Angus" userId="5223f690-cab0-4654-971f-074d92da8191" providerId="ADAL" clId="{4DBA9706-4E76-478D-BF44-0245C6947359}" dt="2019-07-31T10:12:34.196" v="391" actId="478"/>
          <ac:picMkLst>
            <pc:docMk/>
            <pc:sldMk cId="2678839538" sldId="3833"/>
            <ac:picMk id="2" creationId="{CA00EDBC-9EE7-4E4F-AF8B-6F156BE0F36D}"/>
          </ac:picMkLst>
        </pc:picChg>
        <pc:picChg chg="del">
          <ac:chgData name="Richard Angus" userId="5223f690-cab0-4654-971f-074d92da8191" providerId="ADAL" clId="{4DBA9706-4E76-478D-BF44-0245C6947359}" dt="2019-07-31T10:12:46.902" v="397" actId="478"/>
          <ac:picMkLst>
            <pc:docMk/>
            <pc:sldMk cId="2678839538" sldId="3833"/>
            <ac:picMk id="6" creationId="{157187F4-EA27-4261-86C2-E353E5DB592A}"/>
          </ac:picMkLst>
        </pc:picChg>
        <pc:picChg chg="add mod">
          <ac:chgData name="Richard Angus" userId="5223f690-cab0-4654-971f-074d92da8191" providerId="ADAL" clId="{4DBA9706-4E76-478D-BF44-0245C6947359}" dt="2019-07-31T10:12:45.736" v="396" actId="1076"/>
          <ac:picMkLst>
            <pc:docMk/>
            <pc:sldMk cId="2678839538" sldId="3833"/>
            <ac:picMk id="10" creationId="{2631A00F-F2DF-4C8D-BEB0-061EECE184C9}"/>
          </ac:picMkLst>
        </pc:picChg>
        <pc:picChg chg="add mod">
          <ac:chgData name="Richard Angus" userId="5223f690-cab0-4654-971f-074d92da8191" providerId="ADAL" clId="{4DBA9706-4E76-478D-BF44-0245C6947359}" dt="2019-07-31T10:13:29.419" v="400" actId="1076"/>
          <ac:picMkLst>
            <pc:docMk/>
            <pc:sldMk cId="2678839538" sldId="3833"/>
            <ac:picMk id="11" creationId="{AF5CD73F-A954-4282-BAA1-12B16408FF08}"/>
          </ac:picMkLst>
        </pc:picChg>
      </pc:sldChg>
      <pc:sldChg chg="addSp delSp modSp add">
        <pc:chgData name="Richard Angus" userId="5223f690-cab0-4654-971f-074d92da8191" providerId="ADAL" clId="{4DBA9706-4E76-478D-BF44-0245C6947359}" dt="2019-07-31T10:15:10.464" v="413" actId="1076"/>
        <pc:sldMkLst>
          <pc:docMk/>
          <pc:sldMk cId="3915982771" sldId="3834"/>
        </pc:sldMkLst>
        <pc:picChg chg="add del mod">
          <ac:chgData name="Richard Angus" userId="5223f690-cab0-4654-971f-074d92da8191" providerId="ADAL" clId="{4DBA9706-4E76-478D-BF44-0245C6947359}" dt="2019-07-31T10:14:28.550" v="407" actId="478"/>
          <ac:picMkLst>
            <pc:docMk/>
            <pc:sldMk cId="3915982771" sldId="3834"/>
            <ac:picMk id="2" creationId="{AFA29EC9-E43D-47C9-8CA3-E5D06AB2DF1A}"/>
          </ac:picMkLst>
        </pc:picChg>
        <pc:picChg chg="add mod">
          <ac:chgData name="Richard Angus" userId="5223f690-cab0-4654-971f-074d92da8191" providerId="ADAL" clId="{4DBA9706-4E76-478D-BF44-0245C6947359}" dt="2019-07-31T10:14:42.144" v="409" actId="1076"/>
          <ac:picMkLst>
            <pc:docMk/>
            <pc:sldMk cId="3915982771" sldId="3834"/>
            <ac:picMk id="5" creationId="{737E74D0-F6CD-44F6-B63C-072FE158EF19}"/>
          </ac:picMkLst>
        </pc:picChg>
        <pc:picChg chg="add mod">
          <ac:chgData name="Richard Angus" userId="5223f690-cab0-4654-971f-074d92da8191" providerId="ADAL" clId="{4DBA9706-4E76-478D-BF44-0245C6947359}" dt="2019-07-31T10:15:10.464" v="413" actId="1076"/>
          <ac:picMkLst>
            <pc:docMk/>
            <pc:sldMk cId="3915982771" sldId="3834"/>
            <ac:picMk id="6" creationId="{5EBB0668-55A4-47A4-8903-E98E0464F969}"/>
          </ac:picMkLst>
        </pc:picChg>
        <pc:picChg chg="del">
          <ac:chgData name="Richard Angus" userId="5223f690-cab0-4654-971f-074d92da8191" providerId="ADAL" clId="{4DBA9706-4E76-478D-BF44-0245C6947359}" dt="2019-07-31T10:14:15.721" v="402" actId="478"/>
          <ac:picMkLst>
            <pc:docMk/>
            <pc:sldMk cId="3915982771" sldId="3834"/>
            <ac:picMk id="10" creationId="{2631A00F-F2DF-4C8D-BEB0-061EECE184C9}"/>
          </ac:picMkLst>
        </pc:picChg>
        <pc:picChg chg="del mod">
          <ac:chgData name="Richard Angus" userId="5223f690-cab0-4654-971f-074d92da8191" providerId="ADAL" clId="{4DBA9706-4E76-478D-BF44-0245C6947359}" dt="2019-07-31T10:15:06.829" v="411" actId="478"/>
          <ac:picMkLst>
            <pc:docMk/>
            <pc:sldMk cId="3915982771" sldId="3834"/>
            <ac:picMk id="11" creationId="{AF5CD73F-A954-4282-BAA1-12B16408FF08}"/>
          </ac:picMkLst>
        </pc:picChg>
      </pc:sldChg>
      <pc:sldChg chg="addSp delSp modSp add">
        <pc:chgData name="Richard Angus" userId="5223f690-cab0-4654-971f-074d92da8191" providerId="ADAL" clId="{4DBA9706-4E76-478D-BF44-0245C6947359}" dt="2019-07-31T10:16:31.324" v="430" actId="1076"/>
        <pc:sldMkLst>
          <pc:docMk/>
          <pc:sldMk cId="1243664990" sldId="3835"/>
        </pc:sldMkLst>
        <pc:spChg chg="del">
          <ac:chgData name="Richard Angus" userId="5223f690-cab0-4654-971f-074d92da8191" providerId="ADAL" clId="{4DBA9706-4E76-478D-BF44-0245C6947359}" dt="2019-07-31T10:16:16.095" v="423" actId="478"/>
          <ac:spMkLst>
            <pc:docMk/>
            <pc:sldMk cId="1243664990" sldId="3835"/>
            <ac:spMk id="9" creationId="{DB4A5CA0-17F8-46E4-93C3-51F3EF3866A6}"/>
          </ac:spMkLst>
        </pc:spChg>
        <pc:picChg chg="del">
          <ac:chgData name="Richard Angus" userId="5223f690-cab0-4654-971f-074d92da8191" providerId="ADAL" clId="{4DBA9706-4E76-478D-BF44-0245C6947359}" dt="2019-07-31T10:15:50.903" v="415" actId="478"/>
          <ac:picMkLst>
            <pc:docMk/>
            <pc:sldMk cId="1243664990" sldId="3835"/>
            <ac:picMk id="5" creationId="{737E74D0-F6CD-44F6-B63C-072FE158EF19}"/>
          </ac:picMkLst>
        </pc:picChg>
        <pc:picChg chg="del mod">
          <ac:chgData name="Richard Angus" userId="5223f690-cab0-4654-971f-074d92da8191" providerId="ADAL" clId="{4DBA9706-4E76-478D-BF44-0245C6947359}" dt="2019-07-31T10:15:52.019" v="417" actId="478"/>
          <ac:picMkLst>
            <pc:docMk/>
            <pc:sldMk cId="1243664990" sldId="3835"/>
            <ac:picMk id="6" creationId="{5EBB0668-55A4-47A4-8903-E98E0464F969}"/>
          </ac:picMkLst>
        </pc:picChg>
        <pc:picChg chg="add mod">
          <ac:chgData name="Richard Angus" userId="5223f690-cab0-4654-971f-074d92da8191" providerId="ADAL" clId="{4DBA9706-4E76-478D-BF44-0245C6947359}" dt="2019-07-31T10:16:04.857" v="422" actId="1076"/>
          <ac:picMkLst>
            <pc:docMk/>
            <pc:sldMk cId="1243664990" sldId="3835"/>
            <ac:picMk id="10" creationId="{C27F4572-F7FF-49E4-BE91-C57413D91457}"/>
          </ac:picMkLst>
        </pc:picChg>
        <pc:picChg chg="add mod">
          <ac:chgData name="Richard Angus" userId="5223f690-cab0-4654-971f-074d92da8191" providerId="ADAL" clId="{4DBA9706-4E76-478D-BF44-0245C6947359}" dt="2019-07-31T10:16:31.324" v="430" actId="1076"/>
          <ac:picMkLst>
            <pc:docMk/>
            <pc:sldMk cId="1243664990" sldId="3835"/>
            <ac:picMk id="12" creationId="{7BE5F572-0A18-467E-8A19-588CD49A326D}"/>
          </ac:picMkLst>
        </pc:picChg>
      </pc:sldChg>
      <pc:sldChg chg="add del">
        <pc:chgData name="Richard Angus" userId="5223f690-cab0-4654-971f-074d92da8191" providerId="ADAL" clId="{4DBA9706-4E76-478D-BF44-0245C6947359}" dt="2019-07-31T10:17:08.603" v="436" actId="2696"/>
        <pc:sldMkLst>
          <pc:docMk/>
          <pc:sldMk cId="1754531345" sldId="3836"/>
        </pc:sldMkLst>
      </pc:sldChg>
      <pc:sldChg chg="addSp delSp modSp add">
        <pc:chgData name="Richard Angus" userId="5223f690-cab0-4654-971f-074d92da8191" providerId="ADAL" clId="{4DBA9706-4E76-478D-BF44-0245C6947359}" dt="2019-07-31T10:17:04.138" v="435" actId="1076"/>
        <pc:sldMkLst>
          <pc:docMk/>
          <pc:sldMk cId="2140777971" sldId="3837"/>
        </pc:sldMkLst>
        <pc:picChg chg="add mod">
          <ac:chgData name="Richard Angus" userId="5223f690-cab0-4654-971f-074d92da8191" providerId="ADAL" clId="{4DBA9706-4E76-478D-BF44-0245C6947359}" dt="2019-07-31T10:17:04.138" v="435" actId="1076"/>
          <ac:picMkLst>
            <pc:docMk/>
            <pc:sldMk cId="2140777971" sldId="3837"/>
            <ac:picMk id="2" creationId="{0BB875AC-D693-436E-B09E-47FC8CA873B6}"/>
          </ac:picMkLst>
        </pc:picChg>
        <pc:picChg chg="del">
          <ac:chgData name="Richard Angus" userId="5223f690-cab0-4654-971f-074d92da8191" providerId="ADAL" clId="{4DBA9706-4E76-478D-BF44-0245C6947359}" dt="2019-07-31T10:16:46.281" v="432" actId="478"/>
          <ac:picMkLst>
            <pc:docMk/>
            <pc:sldMk cId="2140777971" sldId="3837"/>
            <ac:picMk id="10" creationId="{C27F4572-F7FF-49E4-BE91-C57413D91457}"/>
          </ac:picMkLst>
        </pc:picChg>
        <pc:picChg chg="del">
          <ac:chgData name="Richard Angus" userId="5223f690-cab0-4654-971f-074d92da8191" providerId="ADAL" clId="{4DBA9706-4E76-478D-BF44-0245C6947359}" dt="2019-07-31T10:16:46.822" v="433" actId="478"/>
          <ac:picMkLst>
            <pc:docMk/>
            <pc:sldMk cId="2140777971" sldId="3837"/>
            <ac:picMk id="12" creationId="{7BE5F572-0A18-467E-8A19-588CD49A326D}"/>
          </ac:picMkLst>
        </pc:picChg>
      </pc:sldChg>
      <pc:sldChg chg="addSp delSp modSp add">
        <pc:chgData name="Richard Angus" userId="5223f690-cab0-4654-971f-074d92da8191" providerId="ADAL" clId="{4DBA9706-4E76-478D-BF44-0245C6947359}" dt="2019-07-31T10:18:23.207" v="445" actId="1076"/>
        <pc:sldMkLst>
          <pc:docMk/>
          <pc:sldMk cId="3905153595" sldId="3838"/>
        </pc:sldMkLst>
        <pc:picChg chg="del">
          <ac:chgData name="Richard Angus" userId="5223f690-cab0-4654-971f-074d92da8191" providerId="ADAL" clId="{4DBA9706-4E76-478D-BF44-0245C6947359}" dt="2019-07-31T10:18:05.498" v="438" actId="478"/>
          <ac:picMkLst>
            <pc:docMk/>
            <pc:sldMk cId="3905153595" sldId="3838"/>
            <ac:picMk id="2" creationId="{0BB875AC-D693-436E-B09E-47FC8CA873B6}"/>
          </ac:picMkLst>
        </pc:picChg>
        <pc:picChg chg="add mod">
          <ac:chgData name="Richard Angus" userId="5223f690-cab0-4654-971f-074d92da8191" providerId="ADAL" clId="{4DBA9706-4E76-478D-BF44-0245C6947359}" dt="2019-07-31T10:18:23.207" v="445" actId="1076"/>
          <ac:picMkLst>
            <pc:docMk/>
            <pc:sldMk cId="3905153595" sldId="3838"/>
            <ac:picMk id="6" creationId="{B946EA6B-B0C9-426C-99EF-13BB029738F9}"/>
          </ac:picMkLst>
        </pc:picChg>
      </pc:sldChg>
      <pc:sldChg chg="addSp delSp modSp add">
        <pc:chgData name="Richard Angus" userId="5223f690-cab0-4654-971f-074d92da8191" providerId="ADAL" clId="{4DBA9706-4E76-478D-BF44-0245C6947359}" dt="2019-07-31T10:21:17.475" v="457" actId="1076"/>
        <pc:sldMkLst>
          <pc:docMk/>
          <pc:sldMk cId="3676259887" sldId="3839"/>
        </pc:sldMkLst>
        <pc:spChg chg="add mod">
          <ac:chgData name="Richard Angus" userId="5223f690-cab0-4654-971f-074d92da8191" providerId="ADAL" clId="{4DBA9706-4E76-478D-BF44-0245C6947359}" dt="2019-07-31T10:20:26.804" v="451" actId="1076"/>
          <ac:spMkLst>
            <pc:docMk/>
            <pc:sldMk cId="3676259887" sldId="3839"/>
            <ac:spMk id="9" creationId="{90A71877-D62C-49CD-9E63-76039BFD46EE}"/>
          </ac:spMkLst>
        </pc:spChg>
        <pc:spChg chg="add mod">
          <ac:chgData name="Richard Angus" userId="5223f690-cab0-4654-971f-074d92da8191" providerId="ADAL" clId="{4DBA9706-4E76-478D-BF44-0245C6947359}" dt="2019-07-31T10:20:40.706" v="452" actId="1076"/>
          <ac:spMkLst>
            <pc:docMk/>
            <pc:sldMk cId="3676259887" sldId="3839"/>
            <ac:spMk id="10" creationId="{326714E5-E403-45B2-B9DA-4F5E8AFA3E28}"/>
          </ac:spMkLst>
        </pc:spChg>
        <pc:picChg chg="add mod">
          <ac:chgData name="Richard Angus" userId="5223f690-cab0-4654-971f-074d92da8191" providerId="ADAL" clId="{4DBA9706-4E76-478D-BF44-0245C6947359}" dt="2019-07-31T10:21:17.475" v="457" actId="1076"/>
          <ac:picMkLst>
            <pc:docMk/>
            <pc:sldMk cId="3676259887" sldId="3839"/>
            <ac:picMk id="5" creationId="{868F71AA-080F-47B5-86D2-EC710E169358}"/>
          </ac:picMkLst>
        </pc:picChg>
        <pc:picChg chg="del">
          <ac:chgData name="Richard Angus" userId="5223f690-cab0-4654-971f-074d92da8191" providerId="ADAL" clId="{4DBA9706-4E76-478D-BF44-0245C6947359}" dt="2019-07-31T10:20:09.873" v="447" actId="478"/>
          <ac:picMkLst>
            <pc:docMk/>
            <pc:sldMk cId="3676259887" sldId="3839"/>
            <ac:picMk id="6" creationId="{B946EA6B-B0C9-426C-99EF-13BB029738F9}"/>
          </ac:picMkLst>
        </pc:picChg>
      </pc:sldChg>
      <pc:sldChg chg="delSp modSp add">
        <pc:chgData name="Richard Angus" userId="5223f690-cab0-4654-971f-074d92da8191" providerId="ADAL" clId="{4DBA9706-4E76-478D-BF44-0245C6947359}" dt="2019-07-31T10:22:35.663" v="461" actId="478"/>
        <pc:sldMkLst>
          <pc:docMk/>
          <pc:sldMk cId="3870556740" sldId="3840"/>
        </pc:sldMkLst>
        <pc:spChg chg="del">
          <ac:chgData name="Richard Angus" userId="5223f690-cab0-4654-971f-074d92da8191" providerId="ADAL" clId="{4DBA9706-4E76-478D-BF44-0245C6947359}" dt="2019-07-31T10:21:42.396" v="459" actId="478"/>
          <ac:spMkLst>
            <pc:docMk/>
            <pc:sldMk cId="3870556740" sldId="3840"/>
            <ac:spMk id="9" creationId="{90A71877-D62C-49CD-9E63-76039BFD46EE}"/>
          </ac:spMkLst>
        </pc:spChg>
        <pc:spChg chg="mod">
          <ac:chgData name="Richard Angus" userId="5223f690-cab0-4654-971f-074d92da8191" providerId="ADAL" clId="{4DBA9706-4E76-478D-BF44-0245C6947359}" dt="2019-07-31T10:22:34.239" v="460" actId="1076"/>
          <ac:spMkLst>
            <pc:docMk/>
            <pc:sldMk cId="3870556740" sldId="3840"/>
            <ac:spMk id="10" creationId="{326714E5-E403-45B2-B9DA-4F5E8AFA3E28}"/>
          </ac:spMkLst>
        </pc:spChg>
        <pc:picChg chg="del">
          <ac:chgData name="Richard Angus" userId="5223f690-cab0-4654-971f-074d92da8191" providerId="ADAL" clId="{4DBA9706-4E76-478D-BF44-0245C6947359}" dt="2019-07-31T10:22:35.663" v="461" actId="478"/>
          <ac:picMkLst>
            <pc:docMk/>
            <pc:sldMk cId="3870556740" sldId="3840"/>
            <ac:picMk id="5" creationId="{868F71AA-080F-47B5-86D2-EC710E169358}"/>
          </ac:picMkLst>
        </pc:picChg>
      </pc:sldChg>
      <pc:sldChg chg="addSp delSp modSp add">
        <pc:chgData name="Richard Angus" userId="5223f690-cab0-4654-971f-074d92da8191" providerId="ADAL" clId="{4DBA9706-4E76-478D-BF44-0245C6947359}" dt="2019-07-31T10:23:25.131" v="468" actId="1076"/>
        <pc:sldMkLst>
          <pc:docMk/>
          <pc:sldMk cId="346407290" sldId="3841"/>
        </pc:sldMkLst>
        <pc:spChg chg="del mod">
          <ac:chgData name="Richard Angus" userId="5223f690-cab0-4654-971f-074d92da8191" providerId="ADAL" clId="{4DBA9706-4E76-478D-BF44-0245C6947359}" dt="2019-07-31T10:23:22.090" v="467" actId="478"/>
          <ac:spMkLst>
            <pc:docMk/>
            <pc:sldMk cId="346407290" sldId="3841"/>
            <ac:spMk id="10" creationId="{326714E5-E403-45B2-B9DA-4F5E8AFA3E28}"/>
          </ac:spMkLst>
        </pc:spChg>
        <pc:picChg chg="add mod">
          <ac:chgData name="Richard Angus" userId="5223f690-cab0-4654-971f-074d92da8191" providerId="ADAL" clId="{4DBA9706-4E76-478D-BF44-0245C6947359}" dt="2019-07-31T10:23:25.131" v="468" actId="1076"/>
          <ac:picMkLst>
            <pc:docMk/>
            <pc:sldMk cId="346407290" sldId="3841"/>
            <ac:picMk id="5" creationId="{0959920E-F014-4E59-B2C3-CB3ABF8591AF}"/>
          </ac:picMkLst>
        </pc:picChg>
      </pc:sldChg>
      <pc:sldChg chg="addSp delSp modSp add">
        <pc:chgData name="Richard Angus" userId="5223f690-cab0-4654-971f-074d92da8191" providerId="ADAL" clId="{4DBA9706-4E76-478D-BF44-0245C6947359}" dt="2019-07-31T10:24:24.267" v="475" actId="1076"/>
        <pc:sldMkLst>
          <pc:docMk/>
          <pc:sldMk cId="2385114929" sldId="3842"/>
        </pc:sldMkLst>
        <pc:picChg chg="del">
          <ac:chgData name="Richard Angus" userId="5223f690-cab0-4654-971f-074d92da8191" providerId="ADAL" clId="{4DBA9706-4E76-478D-BF44-0245C6947359}" dt="2019-07-31T10:24:07.271" v="470" actId="478"/>
          <ac:picMkLst>
            <pc:docMk/>
            <pc:sldMk cId="2385114929" sldId="3842"/>
            <ac:picMk id="5" creationId="{0959920E-F014-4E59-B2C3-CB3ABF8591AF}"/>
          </ac:picMkLst>
        </pc:picChg>
        <pc:picChg chg="add mod">
          <ac:chgData name="Richard Angus" userId="5223f690-cab0-4654-971f-074d92da8191" providerId="ADAL" clId="{4DBA9706-4E76-478D-BF44-0245C6947359}" dt="2019-07-31T10:24:24.267" v="475" actId="1076"/>
          <ac:picMkLst>
            <pc:docMk/>
            <pc:sldMk cId="2385114929" sldId="3842"/>
            <ac:picMk id="6" creationId="{94E20B13-34FC-40DC-914F-403B6FFFFCB3}"/>
          </ac:picMkLst>
        </pc:picChg>
      </pc:sldChg>
      <pc:sldChg chg="addSp delSp modSp add">
        <pc:chgData name="Richard Angus" userId="5223f690-cab0-4654-971f-074d92da8191" providerId="ADAL" clId="{4DBA9706-4E76-478D-BF44-0245C6947359}" dt="2019-07-31T10:25:26.896" v="479" actId="1076"/>
        <pc:sldMkLst>
          <pc:docMk/>
          <pc:sldMk cId="2023439056" sldId="3843"/>
        </pc:sldMkLst>
        <pc:picChg chg="add mod">
          <ac:chgData name="Richard Angus" userId="5223f690-cab0-4654-971f-074d92da8191" providerId="ADAL" clId="{4DBA9706-4E76-478D-BF44-0245C6947359}" dt="2019-07-31T10:25:26.896" v="479" actId="1076"/>
          <ac:picMkLst>
            <pc:docMk/>
            <pc:sldMk cId="2023439056" sldId="3843"/>
            <ac:picMk id="2" creationId="{FC71D823-4D14-4D69-9A1A-9E58FC18759C}"/>
          </ac:picMkLst>
        </pc:picChg>
        <pc:picChg chg="del">
          <ac:chgData name="Richard Angus" userId="5223f690-cab0-4654-971f-074d92da8191" providerId="ADAL" clId="{4DBA9706-4E76-478D-BF44-0245C6947359}" dt="2019-07-31T10:24:45.066" v="477" actId="478"/>
          <ac:picMkLst>
            <pc:docMk/>
            <pc:sldMk cId="2023439056" sldId="3843"/>
            <ac:picMk id="6" creationId="{94E20B13-34FC-40DC-914F-403B6FFFFCB3}"/>
          </ac:picMkLst>
        </pc:picChg>
      </pc:sldChg>
      <pc:sldChg chg="addSp delSp modSp add">
        <pc:chgData name="Richard Angus" userId="5223f690-cab0-4654-971f-074d92da8191" providerId="ADAL" clId="{4DBA9706-4E76-478D-BF44-0245C6947359}" dt="2019-08-01T10:00:07.316" v="627"/>
        <pc:sldMkLst>
          <pc:docMk/>
          <pc:sldMk cId="2379714170" sldId="3844"/>
        </pc:sldMkLst>
        <pc:spChg chg="del mod">
          <ac:chgData name="Richard Angus" userId="5223f690-cab0-4654-971f-074d92da8191" providerId="ADAL" clId="{4DBA9706-4E76-478D-BF44-0245C6947359}" dt="2019-08-01T08:59:02.776" v="484" actId="478"/>
          <ac:spMkLst>
            <pc:docMk/>
            <pc:sldMk cId="2379714170" sldId="3844"/>
            <ac:spMk id="2" creationId="{74F3816B-2A85-49C9-AA48-8CB5F2F8E4F4}"/>
          </ac:spMkLst>
        </pc:spChg>
        <pc:spChg chg="mod">
          <ac:chgData name="Richard Angus" userId="5223f690-cab0-4654-971f-074d92da8191" providerId="ADAL" clId="{4DBA9706-4E76-478D-BF44-0245C6947359}" dt="2019-08-01T09:32:09.218" v="609" actId="20577"/>
          <ac:spMkLst>
            <pc:docMk/>
            <pc:sldMk cId="2379714170" sldId="3844"/>
            <ac:spMk id="3" creationId="{AC5C1D69-C8D8-4BCC-9373-9577EAE980F4}"/>
          </ac:spMkLst>
        </pc:spChg>
        <pc:spChg chg="mod">
          <ac:chgData name="Richard Angus" userId="5223f690-cab0-4654-971f-074d92da8191" providerId="ADAL" clId="{4DBA9706-4E76-478D-BF44-0245C6947359}" dt="2019-08-01T08:59:25.343" v="516" actId="20577"/>
          <ac:spMkLst>
            <pc:docMk/>
            <pc:sldMk cId="2379714170" sldId="3844"/>
            <ac:spMk id="4" creationId="{88FFBCF3-0300-4184-B59E-8E342F18A191}"/>
          </ac:spMkLst>
        </pc:spChg>
        <pc:spChg chg="add">
          <ac:chgData name="Richard Angus" userId="5223f690-cab0-4654-971f-074d92da8191" providerId="ADAL" clId="{4DBA9706-4E76-478D-BF44-0245C6947359}" dt="2019-08-01T10:00:07.316" v="627"/>
          <ac:spMkLst>
            <pc:docMk/>
            <pc:sldMk cId="2379714170" sldId="3844"/>
            <ac:spMk id="6" creationId="{9578DCE6-CAD9-48ED-B99E-7DC8A9DFF147}"/>
          </ac:spMkLst>
        </pc:spChg>
        <pc:picChg chg="add">
          <ac:chgData name="Richard Angus" userId="5223f690-cab0-4654-971f-074d92da8191" providerId="ADAL" clId="{4DBA9706-4E76-478D-BF44-0245C6947359}" dt="2019-08-01T10:00:07.316" v="627"/>
          <ac:picMkLst>
            <pc:docMk/>
            <pc:sldMk cId="2379714170" sldId="3844"/>
            <ac:picMk id="5" creationId="{4856D832-ACBB-4361-AFE9-3C8F2078E50D}"/>
          </ac:picMkLst>
        </pc:picChg>
      </pc:sldChg>
      <pc:sldChg chg="addSp delSp modSp add">
        <pc:chgData name="Richard Angus" userId="5223f690-cab0-4654-971f-074d92da8191" providerId="ADAL" clId="{4DBA9706-4E76-478D-BF44-0245C6947359}" dt="2019-08-01T10:00:09.600" v="628"/>
        <pc:sldMkLst>
          <pc:docMk/>
          <pc:sldMk cId="515777405" sldId="3845"/>
        </pc:sldMkLst>
        <pc:spChg chg="del">
          <ac:chgData name="Richard Angus" userId="5223f690-cab0-4654-971f-074d92da8191" providerId="ADAL" clId="{4DBA9706-4E76-478D-BF44-0245C6947359}" dt="2019-08-01T09:33:14.336" v="612" actId="478"/>
          <ac:spMkLst>
            <pc:docMk/>
            <pc:sldMk cId="515777405" sldId="3845"/>
            <ac:spMk id="2" creationId="{AFEB3BE8-72E4-4BA4-BF3B-83EFD551E3EA}"/>
          </ac:spMkLst>
        </pc:spChg>
        <pc:spChg chg="mod">
          <ac:chgData name="Richard Angus" userId="5223f690-cab0-4654-971f-074d92da8191" providerId="ADAL" clId="{4DBA9706-4E76-478D-BF44-0245C6947359}" dt="2019-08-01T09:33:20.521" v="614" actId="14100"/>
          <ac:spMkLst>
            <pc:docMk/>
            <pc:sldMk cId="515777405" sldId="3845"/>
            <ac:spMk id="3" creationId="{FD63A8F8-AE14-4202-A68F-9642B895E15D}"/>
          </ac:spMkLst>
        </pc:spChg>
        <pc:spChg chg="mod">
          <ac:chgData name="Richard Angus" userId="5223f690-cab0-4654-971f-074d92da8191" providerId="ADAL" clId="{4DBA9706-4E76-478D-BF44-0245C6947359}" dt="2019-08-01T09:59:40.788" v="620"/>
          <ac:spMkLst>
            <pc:docMk/>
            <pc:sldMk cId="515777405" sldId="3845"/>
            <ac:spMk id="4" creationId="{14F2186D-3657-4A34-B62D-4D5DACCA787F}"/>
          </ac:spMkLst>
        </pc:spChg>
        <pc:spChg chg="add">
          <ac:chgData name="Richard Angus" userId="5223f690-cab0-4654-971f-074d92da8191" providerId="ADAL" clId="{4DBA9706-4E76-478D-BF44-0245C6947359}" dt="2019-08-01T10:00:09.600" v="628"/>
          <ac:spMkLst>
            <pc:docMk/>
            <pc:sldMk cId="515777405" sldId="3845"/>
            <ac:spMk id="7" creationId="{917EB197-3152-4B9B-A910-66E4C98F5228}"/>
          </ac:spMkLst>
        </pc:spChg>
        <pc:picChg chg="add">
          <ac:chgData name="Richard Angus" userId="5223f690-cab0-4654-971f-074d92da8191" providerId="ADAL" clId="{4DBA9706-4E76-478D-BF44-0245C6947359}" dt="2019-08-01T10:00:09.600" v="628"/>
          <ac:picMkLst>
            <pc:docMk/>
            <pc:sldMk cId="515777405" sldId="3845"/>
            <ac:picMk id="6" creationId="{6C68ADD0-91E0-4939-9442-6BAE03DA8BCC}"/>
          </ac:picMkLst>
        </pc:picChg>
        <pc:picChg chg="add mod">
          <ac:chgData name="Richard Angus" userId="5223f690-cab0-4654-971f-074d92da8191" providerId="ADAL" clId="{4DBA9706-4E76-478D-BF44-0245C6947359}" dt="2019-08-01T09:35:40.749" v="617" actId="1076"/>
          <ac:picMkLst>
            <pc:docMk/>
            <pc:sldMk cId="515777405" sldId="3845"/>
            <ac:picMk id="2050" creationId="{75050071-F0E9-4492-B731-2185169801B7}"/>
          </ac:picMkLst>
        </pc:picChg>
      </pc:sldChg>
      <pc:sldChg chg="addSp delSp modSp add modNotesTx">
        <pc:chgData name="Richard Angus" userId="5223f690-cab0-4654-971f-074d92da8191" providerId="ADAL" clId="{4DBA9706-4E76-478D-BF44-0245C6947359}" dt="2019-08-01T10:01:37.976" v="634" actId="1076"/>
        <pc:sldMkLst>
          <pc:docMk/>
          <pc:sldMk cId="479837836" sldId="3846"/>
        </pc:sldMkLst>
        <pc:spChg chg="del">
          <ac:chgData name="Richard Angus" userId="5223f690-cab0-4654-971f-074d92da8191" providerId="ADAL" clId="{4DBA9706-4E76-478D-BF44-0245C6947359}" dt="2019-08-01T09:59:58.156" v="625" actId="478"/>
          <ac:spMkLst>
            <pc:docMk/>
            <pc:sldMk cId="479837836" sldId="3846"/>
            <ac:spMk id="2" creationId="{1B4B9E41-EDA6-478F-A746-C9B1E62790DF}"/>
          </ac:spMkLst>
        </pc:spChg>
        <pc:spChg chg="mod">
          <ac:chgData name="Richard Angus" userId="5223f690-cab0-4654-971f-074d92da8191" providerId="ADAL" clId="{4DBA9706-4E76-478D-BF44-0245C6947359}" dt="2019-08-01T10:00:27.063" v="631" actId="14100"/>
          <ac:spMkLst>
            <pc:docMk/>
            <pc:sldMk cId="479837836" sldId="3846"/>
            <ac:spMk id="3" creationId="{5C2469A2-0F76-4808-AAA4-B3E0B97FA987}"/>
          </ac:spMkLst>
        </pc:spChg>
        <pc:spChg chg="mod">
          <ac:chgData name="Richard Angus" userId="5223f690-cab0-4654-971f-074d92da8191" providerId="ADAL" clId="{4DBA9706-4E76-478D-BF44-0245C6947359}" dt="2019-08-01T09:59:43.172" v="621"/>
          <ac:spMkLst>
            <pc:docMk/>
            <pc:sldMk cId="479837836" sldId="3846"/>
            <ac:spMk id="4" creationId="{89238DDD-D2E9-45E8-BE69-51573E2E83BA}"/>
          </ac:spMkLst>
        </pc:spChg>
        <pc:spChg chg="add">
          <ac:chgData name="Richard Angus" userId="5223f690-cab0-4654-971f-074d92da8191" providerId="ADAL" clId="{4DBA9706-4E76-478D-BF44-0245C6947359}" dt="2019-08-01T10:00:10.873" v="629"/>
          <ac:spMkLst>
            <pc:docMk/>
            <pc:sldMk cId="479837836" sldId="3846"/>
            <ac:spMk id="7" creationId="{CA10E0BC-8AFD-4D7F-AC90-0BD3D328228C}"/>
          </ac:spMkLst>
        </pc:spChg>
        <pc:picChg chg="add">
          <ac:chgData name="Richard Angus" userId="5223f690-cab0-4654-971f-074d92da8191" providerId="ADAL" clId="{4DBA9706-4E76-478D-BF44-0245C6947359}" dt="2019-08-01T10:00:10.873" v="629"/>
          <ac:picMkLst>
            <pc:docMk/>
            <pc:sldMk cId="479837836" sldId="3846"/>
            <ac:picMk id="6" creationId="{D76ED79D-57AE-41EC-AF23-0F3D6D7C4192}"/>
          </ac:picMkLst>
        </pc:picChg>
        <pc:picChg chg="add mod">
          <ac:chgData name="Richard Angus" userId="5223f690-cab0-4654-971f-074d92da8191" providerId="ADAL" clId="{4DBA9706-4E76-478D-BF44-0245C6947359}" dt="2019-08-01T10:01:37.976" v="634" actId="1076"/>
          <ac:picMkLst>
            <pc:docMk/>
            <pc:sldMk cId="479837836" sldId="3846"/>
            <ac:picMk id="21506" creationId="{0A1003FA-E687-4D1A-9E2F-05402E5033D6}"/>
          </ac:picMkLst>
        </pc:picChg>
      </pc:sldChg>
      <pc:sldChg chg="addSp delSp modSp add ord">
        <pc:chgData name="Richard Angus" userId="5223f690-cab0-4654-971f-074d92da8191" providerId="ADAL" clId="{4DBA9706-4E76-478D-BF44-0245C6947359}" dt="2019-08-01T10:04:00.085" v="658"/>
        <pc:sldMkLst>
          <pc:docMk/>
          <pc:sldMk cId="4078633057" sldId="3847"/>
        </pc:sldMkLst>
        <pc:spChg chg="del">
          <ac:chgData name="Richard Angus" userId="5223f690-cab0-4654-971f-074d92da8191" providerId="ADAL" clId="{4DBA9706-4E76-478D-BF44-0245C6947359}" dt="2019-08-01T10:01:49.448" v="639" actId="478"/>
          <ac:spMkLst>
            <pc:docMk/>
            <pc:sldMk cId="4078633057" sldId="3847"/>
            <ac:spMk id="2" creationId="{DAE9739B-162F-456D-A4D4-08343FE5A1EA}"/>
          </ac:spMkLst>
        </pc:spChg>
        <pc:spChg chg="del">
          <ac:chgData name="Richard Angus" userId="5223f690-cab0-4654-971f-074d92da8191" providerId="ADAL" clId="{4DBA9706-4E76-478D-BF44-0245C6947359}" dt="2019-08-01T10:01:48.505" v="638" actId="478"/>
          <ac:spMkLst>
            <pc:docMk/>
            <pc:sldMk cId="4078633057" sldId="3847"/>
            <ac:spMk id="3" creationId="{0F38B025-9C37-4022-9ED4-DC0B74E6A43A}"/>
          </ac:spMkLst>
        </pc:spChg>
        <pc:picChg chg="add mod">
          <ac:chgData name="Richard Angus" userId="5223f690-cab0-4654-971f-074d92da8191" providerId="ADAL" clId="{4DBA9706-4E76-478D-BF44-0245C6947359}" dt="2019-08-01T10:01:44.901" v="637" actId="1076"/>
          <ac:picMkLst>
            <pc:docMk/>
            <pc:sldMk cId="4078633057" sldId="3847"/>
            <ac:picMk id="22530" creationId="{291A9037-7161-4735-9DCE-1B0760B26A6A}"/>
          </ac:picMkLst>
        </pc:picChg>
      </pc:sldChg>
      <pc:sldChg chg="addSp delSp modSp add mod setBg">
        <pc:chgData name="Richard Angus" userId="5223f690-cab0-4654-971f-074d92da8191" providerId="ADAL" clId="{4DBA9706-4E76-478D-BF44-0245C6947359}" dt="2019-08-01T10:03:26.232" v="657" actId="27636"/>
        <pc:sldMkLst>
          <pc:docMk/>
          <pc:sldMk cId="3206379876" sldId="3848"/>
        </pc:sldMkLst>
        <pc:spChg chg="del mod">
          <ac:chgData name="Richard Angus" userId="5223f690-cab0-4654-971f-074d92da8191" providerId="ADAL" clId="{4DBA9706-4E76-478D-BF44-0245C6947359}" dt="2019-08-01T10:02:51.230" v="643" actId="478"/>
          <ac:spMkLst>
            <pc:docMk/>
            <pc:sldMk cId="3206379876" sldId="3848"/>
            <ac:spMk id="2" creationId="{A1D6089F-8996-4F7A-A190-58D6C850DD63}"/>
          </ac:spMkLst>
        </pc:spChg>
        <pc:spChg chg="mod ord">
          <ac:chgData name="Richard Angus" userId="5223f690-cab0-4654-971f-074d92da8191" providerId="ADAL" clId="{4DBA9706-4E76-478D-BF44-0245C6947359}" dt="2019-08-01T10:03:26.232" v="657" actId="27636"/>
          <ac:spMkLst>
            <pc:docMk/>
            <pc:sldMk cId="3206379876" sldId="3848"/>
            <ac:spMk id="3" creationId="{EC519739-FB52-4FBE-ADDB-828C298DCBF2}"/>
          </ac:spMkLst>
        </pc:spChg>
        <pc:spChg chg="del mod">
          <ac:chgData name="Richard Angus" userId="5223f690-cab0-4654-971f-074d92da8191" providerId="ADAL" clId="{4DBA9706-4E76-478D-BF44-0245C6947359}" dt="2019-08-01T10:03:18.383" v="652" actId="478"/>
          <ac:spMkLst>
            <pc:docMk/>
            <pc:sldMk cId="3206379876" sldId="3848"/>
            <ac:spMk id="4" creationId="{A43794BF-16EF-4522-A0F0-6A7946F0B08F}"/>
          </ac:spMkLst>
        </pc:spChg>
        <pc:spChg chg="add">
          <ac:chgData name="Richard Angus" userId="5223f690-cab0-4654-971f-074d92da8191" providerId="ADAL" clId="{4DBA9706-4E76-478D-BF44-0245C6947359}" dt="2019-08-01T10:03:07.038" v="647" actId="26606"/>
          <ac:spMkLst>
            <pc:docMk/>
            <pc:sldMk cId="3206379876" sldId="3848"/>
            <ac:spMk id="73" creationId="{867D4867-5BA7-4462-B2F6-A23F4A622AA7}"/>
          </ac:spMkLst>
        </pc:spChg>
        <pc:picChg chg="add del">
          <ac:chgData name="Richard Angus" userId="5223f690-cab0-4654-971f-074d92da8191" providerId="ADAL" clId="{4DBA9706-4E76-478D-BF44-0245C6947359}" dt="2019-08-01T10:03:04.011" v="645"/>
          <ac:picMkLst>
            <pc:docMk/>
            <pc:sldMk cId="3206379876" sldId="3848"/>
            <ac:picMk id="24578" creationId="{5C259FD9-9DD6-4248-8938-63295C4762AA}"/>
          </ac:picMkLst>
        </pc:picChg>
        <pc:picChg chg="add mod">
          <ac:chgData name="Richard Angus" userId="5223f690-cab0-4654-971f-074d92da8191" providerId="ADAL" clId="{4DBA9706-4E76-478D-BF44-0245C6947359}" dt="2019-08-01T10:03:07.038" v="647" actId="26606"/>
          <ac:picMkLst>
            <pc:docMk/>
            <pc:sldMk cId="3206379876" sldId="3848"/>
            <ac:picMk id="24580" creationId="{8FF3F2D2-6A33-4626-A585-64B1C9BD0927}"/>
          </ac:picMkLst>
        </pc:picChg>
      </pc:sldChg>
      <pc:sldChg chg="addSp delSp modSp add">
        <pc:chgData name="Richard Angus" userId="5223f690-cab0-4654-971f-074d92da8191" providerId="ADAL" clId="{4DBA9706-4E76-478D-BF44-0245C6947359}" dt="2019-08-01T10:06:03.903" v="666" actId="1076"/>
        <pc:sldMkLst>
          <pc:docMk/>
          <pc:sldMk cId="2077330637" sldId="3849"/>
        </pc:sldMkLst>
        <pc:spChg chg="del">
          <ac:chgData name="Richard Angus" userId="5223f690-cab0-4654-971f-074d92da8191" providerId="ADAL" clId="{4DBA9706-4E76-478D-BF44-0245C6947359}" dt="2019-08-01T10:05:56.580" v="662" actId="478"/>
          <ac:spMkLst>
            <pc:docMk/>
            <pc:sldMk cId="2077330637" sldId="3849"/>
            <ac:spMk id="2" creationId="{E1CB560E-E694-496F-8B94-DCFA44E074B1}"/>
          </ac:spMkLst>
        </pc:spChg>
        <pc:spChg chg="del">
          <ac:chgData name="Richard Angus" userId="5223f690-cab0-4654-971f-074d92da8191" providerId="ADAL" clId="{4DBA9706-4E76-478D-BF44-0245C6947359}" dt="2019-08-01T10:06:00.033" v="663" actId="478"/>
          <ac:spMkLst>
            <pc:docMk/>
            <pc:sldMk cId="2077330637" sldId="3849"/>
            <ac:spMk id="3" creationId="{63FEF56D-8D32-447F-905D-B333DCF62997}"/>
          </ac:spMkLst>
        </pc:spChg>
        <pc:spChg chg="mod">
          <ac:chgData name="Richard Angus" userId="5223f690-cab0-4654-971f-074d92da8191" providerId="ADAL" clId="{4DBA9706-4E76-478D-BF44-0245C6947359}" dt="2019-08-01T10:05:44.689" v="660"/>
          <ac:spMkLst>
            <pc:docMk/>
            <pc:sldMk cId="2077330637" sldId="3849"/>
            <ac:spMk id="4" creationId="{FC79E8EE-6C20-4C36-AD97-B8D40768EAC1}"/>
          </ac:spMkLst>
        </pc:spChg>
        <pc:picChg chg="add mod">
          <ac:chgData name="Richard Angus" userId="5223f690-cab0-4654-971f-074d92da8191" providerId="ADAL" clId="{4DBA9706-4E76-478D-BF44-0245C6947359}" dt="2019-08-01T10:06:03.903" v="666" actId="1076"/>
          <ac:picMkLst>
            <pc:docMk/>
            <pc:sldMk cId="2077330637" sldId="3849"/>
            <ac:picMk id="25602" creationId="{CD1C650B-0085-49A1-A42B-90F1B9470F10}"/>
          </ac:picMkLst>
        </pc:picChg>
      </pc:sldChg>
      <pc:sldChg chg="addSp delSp modSp add">
        <pc:chgData name="Richard Angus" userId="5223f690-cab0-4654-971f-074d92da8191" providerId="ADAL" clId="{4DBA9706-4E76-478D-BF44-0245C6947359}" dt="2019-08-01T10:14:40.259" v="672"/>
        <pc:sldMkLst>
          <pc:docMk/>
          <pc:sldMk cId="1474354552" sldId="3850"/>
        </pc:sldMkLst>
        <pc:spChg chg="del">
          <ac:chgData name="Richard Angus" userId="5223f690-cab0-4654-971f-074d92da8191" providerId="ADAL" clId="{4DBA9706-4E76-478D-BF44-0245C6947359}" dt="2019-08-01T10:09:46.808" v="671" actId="478"/>
          <ac:spMkLst>
            <pc:docMk/>
            <pc:sldMk cId="1474354552" sldId="3850"/>
            <ac:spMk id="2" creationId="{D4A30D5C-B309-45E5-A24A-9A2EAB4A1CA8}"/>
          </ac:spMkLst>
        </pc:spChg>
        <pc:spChg chg="del mod">
          <ac:chgData name="Richard Angus" userId="5223f690-cab0-4654-971f-074d92da8191" providerId="ADAL" clId="{4DBA9706-4E76-478D-BF44-0245C6947359}" dt="2019-08-01T10:09:44.851" v="670" actId="478"/>
          <ac:spMkLst>
            <pc:docMk/>
            <pc:sldMk cId="1474354552" sldId="3850"/>
            <ac:spMk id="3" creationId="{73B075B9-829E-4328-84B6-F9D6905AD013}"/>
          </ac:spMkLst>
        </pc:spChg>
        <pc:spChg chg="mod">
          <ac:chgData name="Richard Angus" userId="5223f690-cab0-4654-971f-074d92da8191" providerId="ADAL" clId="{4DBA9706-4E76-478D-BF44-0245C6947359}" dt="2019-08-01T10:08:43.455" v="668"/>
          <ac:spMkLst>
            <pc:docMk/>
            <pc:sldMk cId="1474354552" sldId="3850"/>
            <ac:spMk id="4" creationId="{7CDD993E-C723-4869-A35D-325C471F7658}"/>
          </ac:spMkLst>
        </pc:spChg>
        <pc:picChg chg="add">
          <ac:chgData name="Richard Angus" userId="5223f690-cab0-4654-971f-074d92da8191" providerId="ADAL" clId="{4DBA9706-4E76-478D-BF44-0245C6947359}" dt="2019-08-01T10:14:40.259" v="672"/>
          <ac:picMkLst>
            <pc:docMk/>
            <pc:sldMk cId="1474354552" sldId="3850"/>
            <ac:picMk id="26626" creationId="{58703867-604A-420C-90AA-63BA0AD5D71E}"/>
          </ac:picMkLst>
        </pc:picChg>
      </pc:sldChg>
      <pc:sldChg chg="delSp modSp add">
        <pc:chgData name="Richard Angus" userId="5223f690-cab0-4654-971f-074d92da8191" providerId="ADAL" clId="{4DBA9706-4E76-478D-BF44-0245C6947359}" dt="2019-08-01T10:15:08.512" v="677" actId="478"/>
        <pc:sldMkLst>
          <pc:docMk/>
          <pc:sldMk cId="4256359649" sldId="3851"/>
        </pc:sldMkLst>
        <pc:spChg chg="del mod">
          <ac:chgData name="Richard Angus" userId="5223f690-cab0-4654-971f-074d92da8191" providerId="ADAL" clId="{4DBA9706-4E76-478D-BF44-0245C6947359}" dt="2019-08-01T10:15:08.512" v="677" actId="478"/>
          <ac:spMkLst>
            <pc:docMk/>
            <pc:sldMk cId="4256359649" sldId="3851"/>
            <ac:spMk id="2" creationId="{41A623E1-794F-4D17-AAA7-D39E6927E44F}"/>
          </ac:spMkLst>
        </pc:spChg>
        <pc:spChg chg="del">
          <ac:chgData name="Richard Angus" userId="5223f690-cab0-4654-971f-074d92da8191" providerId="ADAL" clId="{4DBA9706-4E76-478D-BF44-0245C6947359}" dt="2019-08-01T10:15:07.345" v="675" actId="478"/>
          <ac:spMkLst>
            <pc:docMk/>
            <pc:sldMk cId="4256359649" sldId="3851"/>
            <ac:spMk id="3" creationId="{AEE0CCD4-052A-4802-8CBF-081C4D0CA70B}"/>
          </ac:spMkLst>
        </pc:spChg>
        <pc:spChg chg="mod">
          <ac:chgData name="Richard Angus" userId="5223f690-cab0-4654-971f-074d92da8191" providerId="ADAL" clId="{4DBA9706-4E76-478D-BF44-0245C6947359}" dt="2019-08-01T10:15:04.915" v="674"/>
          <ac:spMkLst>
            <pc:docMk/>
            <pc:sldMk cId="4256359649" sldId="3851"/>
            <ac:spMk id="4" creationId="{769E6FC5-CB90-48B3-8413-C3D09F4F4800}"/>
          </ac:spMkLst>
        </pc:spChg>
      </pc:sldChg>
      <pc:sldChg chg="addSp delSp modSp add">
        <pc:chgData name="Richard Angus" userId="5223f690-cab0-4654-971f-074d92da8191" providerId="ADAL" clId="{4DBA9706-4E76-478D-BF44-0245C6947359}" dt="2019-08-01T10:18:59.681" v="682"/>
        <pc:sldMkLst>
          <pc:docMk/>
          <pc:sldMk cId="2555257651" sldId="3852"/>
        </pc:sldMkLst>
        <pc:spChg chg="del">
          <ac:chgData name="Richard Angus" userId="5223f690-cab0-4654-971f-074d92da8191" providerId="ADAL" clId="{4DBA9706-4E76-478D-BF44-0245C6947359}" dt="2019-08-01T10:18:56.147" v="680" actId="478"/>
          <ac:spMkLst>
            <pc:docMk/>
            <pc:sldMk cId="2555257651" sldId="3852"/>
            <ac:spMk id="2" creationId="{6E8F22FD-E4F4-4014-B878-10C06D5F8142}"/>
          </ac:spMkLst>
        </pc:spChg>
        <pc:spChg chg="del">
          <ac:chgData name="Richard Angus" userId="5223f690-cab0-4654-971f-074d92da8191" providerId="ADAL" clId="{4DBA9706-4E76-478D-BF44-0245C6947359}" dt="2019-08-01T10:18:58.600" v="681" actId="478"/>
          <ac:spMkLst>
            <pc:docMk/>
            <pc:sldMk cId="2555257651" sldId="3852"/>
            <ac:spMk id="3" creationId="{BEC8B75C-E9A9-40C9-9F8B-645F6626F7C6}"/>
          </ac:spMkLst>
        </pc:spChg>
        <pc:spChg chg="mod">
          <ac:chgData name="Richard Angus" userId="5223f690-cab0-4654-971f-074d92da8191" providerId="ADAL" clId="{4DBA9706-4E76-478D-BF44-0245C6947359}" dt="2019-08-01T10:18:12.496" v="679"/>
          <ac:spMkLst>
            <pc:docMk/>
            <pc:sldMk cId="2555257651" sldId="3852"/>
            <ac:spMk id="4" creationId="{57CB7CE5-5A5C-4339-90CD-D5C3FA6F1466}"/>
          </ac:spMkLst>
        </pc:spChg>
        <pc:picChg chg="add">
          <ac:chgData name="Richard Angus" userId="5223f690-cab0-4654-971f-074d92da8191" providerId="ADAL" clId="{4DBA9706-4E76-478D-BF44-0245C6947359}" dt="2019-08-01T10:18:59.681" v="682"/>
          <ac:picMkLst>
            <pc:docMk/>
            <pc:sldMk cId="2555257651" sldId="3852"/>
            <ac:picMk id="27650" creationId="{55F520D1-CBC1-43AF-9C64-8B2D6C965D81}"/>
          </ac:picMkLst>
        </pc:picChg>
      </pc:sldChg>
      <pc:sldChg chg="addSp delSp modSp add">
        <pc:chgData name="Richard Angus" userId="5223f690-cab0-4654-971f-074d92da8191" providerId="ADAL" clId="{4DBA9706-4E76-478D-BF44-0245C6947359}" dt="2019-08-01T10:20:31.783" v="689" actId="1076"/>
        <pc:sldMkLst>
          <pc:docMk/>
          <pc:sldMk cId="2571429220" sldId="3853"/>
        </pc:sldMkLst>
        <pc:spChg chg="del">
          <ac:chgData name="Richard Angus" userId="5223f690-cab0-4654-971f-074d92da8191" providerId="ADAL" clId="{4DBA9706-4E76-478D-BF44-0245C6947359}" dt="2019-08-01T10:20:21.874" v="686" actId="478"/>
          <ac:spMkLst>
            <pc:docMk/>
            <pc:sldMk cId="2571429220" sldId="3853"/>
            <ac:spMk id="2" creationId="{188C711F-1D55-40E0-802B-F4700AA3B413}"/>
          </ac:spMkLst>
        </pc:spChg>
        <pc:spChg chg="del">
          <ac:chgData name="Richard Angus" userId="5223f690-cab0-4654-971f-074d92da8191" providerId="ADAL" clId="{4DBA9706-4E76-478D-BF44-0245C6947359}" dt="2019-08-01T10:20:20.579" v="685" actId="478"/>
          <ac:spMkLst>
            <pc:docMk/>
            <pc:sldMk cId="2571429220" sldId="3853"/>
            <ac:spMk id="3" creationId="{796DA97A-C81A-4897-8BDE-CC30BB4D6F1C}"/>
          </ac:spMkLst>
        </pc:spChg>
        <pc:spChg chg="mod">
          <ac:chgData name="Richard Angus" userId="5223f690-cab0-4654-971f-074d92da8191" providerId="ADAL" clId="{4DBA9706-4E76-478D-BF44-0245C6947359}" dt="2019-08-01T10:20:04.826" v="684"/>
          <ac:spMkLst>
            <pc:docMk/>
            <pc:sldMk cId="2571429220" sldId="3853"/>
            <ac:spMk id="4" creationId="{D85FA658-7577-49EC-BAD8-17A8F956AE81}"/>
          </ac:spMkLst>
        </pc:spChg>
        <pc:picChg chg="add mod">
          <ac:chgData name="Richard Angus" userId="5223f690-cab0-4654-971f-074d92da8191" providerId="ADAL" clId="{4DBA9706-4E76-478D-BF44-0245C6947359}" dt="2019-08-01T10:20:31.783" v="689" actId="1076"/>
          <ac:picMkLst>
            <pc:docMk/>
            <pc:sldMk cId="2571429220" sldId="3853"/>
            <ac:picMk id="28674" creationId="{17B137CC-7702-4F8D-9257-91DC03E83B47}"/>
          </ac:picMkLst>
        </pc:picChg>
      </pc:sldChg>
      <pc:sldChg chg="addSp delSp modSp add">
        <pc:chgData name="Richard Angus" userId="5223f690-cab0-4654-971f-074d92da8191" providerId="ADAL" clId="{4DBA9706-4E76-478D-BF44-0245C6947359}" dt="2019-08-01T10:24:03.576" v="694"/>
        <pc:sldMkLst>
          <pc:docMk/>
          <pc:sldMk cId="2570619545" sldId="3854"/>
        </pc:sldMkLst>
        <pc:spChg chg="del">
          <ac:chgData name="Richard Angus" userId="5223f690-cab0-4654-971f-074d92da8191" providerId="ADAL" clId="{4DBA9706-4E76-478D-BF44-0245C6947359}" dt="2019-08-01T10:24:01.318" v="693" actId="478"/>
          <ac:spMkLst>
            <pc:docMk/>
            <pc:sldMk cId="2570619545" sldId="3854"/>
            <ac:spMk id="2" creationId="{1C7CE410-2FEF-440B-A641-A7433E1A702C}"/>
          </ac:spMkLst>
        </pc:spChg>
        <pc:spChg chg="del">
          <ac:chgData name="Richard Angus" userId="5223f690-cab0-4654-971f-074d92da8191" providerId="ADAL" clId="{4DBA9706-4E76-478D-BF44-0245C6947359}" dt="2019-08-01T10:24:00.526" v="692" actId="478"/>
          <ac:spMkLst>
            <pc:docMk/>
            <pc:sldMk cId="2570619545" sldId="3854"/>
            <ac:spMk id="3" creationId="{A72E1E58-9BAF-428C-8EB4-E88F3DAF2502}"/>
          </ac:spMkLst>
        </pc:spChg>
        <pc:spChg chg="mod">
          <ac:chgData name="Richard Angus" userId="5223f690-cab0-4654-971f-074d92da8191" providerId="ADAL" clId="{4DBA9706-4E76-478D-BF44-0245C6947359}" dt="2019-08-01T10:23:47.539" v="691"/>
          <ac:spMkLst>
            <pc:docMk/>
            <pc:sldMk cId="2570619545" sldId="3854"/>
            <ac:spMk id="4" creationId="{9018E05C-8F78-49CD-85C9-71536BEDCD0A}"/>
          </ac:spMkLst>
        </pc:spChg>
        <pc:picChg chg="add">
          <ac:chgData name="Richard Angus" userId="5223f690-cab0-4654-971f-074d92da8191" providerId="ADAL" clId="{4DBA9706-4E76-478D-BF44-0245C6947359}" dt="2019-08-01T10:24:03.576" v="694"/>
          <ac:picMkLst>
            <pc:docMk/>
            <pc:sldMk cId="2570619545" sldId="3854"/>
            <ac:picMk id="29698" creationId="{F35D5A89-CCCA-452F-B5EA-7CD9D1E548AE}"/>
          </ac:picMkLst>
        </pc:picChg>
      </pc:sldChg>
      <pc:sldChg chg="delSp modSp add">
        <pc:chgData name="Richard Angus" userId="5223f690-cab0-4654-971f-074d92da8191" providerId="ADAL" clId="{4DBA9706-4E76-478D-BF44-0245C6947359}" dt="2019-08-01T10:29:31.576" v="698" actId="478"/>
        <pc:sldMkLst>
          <pc:docMk/>
          <pc:sldMk cId="508227156" sldId="3855"/>
        </pc:sldMkLst>
        <pc:spChg chg="del">
          <ac:chgData name="Richard Angus" userId="5223f690-cab0-4654-971f-074d92da8191" providerId="ADAL" clId="{4DBA9706-4E76-478D-BF44-0245C6947359}" dt="2019-08-01T10:29:31.576" v="698" actId="478"/>
          <ac:spMkLst>
            <pc:docMk/>
            <pc:sldMk cId="508227156" sldId="3855"/>
            <ac:spMk id="2" creationId="{19BABC09-C9B5-4C21-BD32-044BE4715539}"/>
          </ac:spMkLst>
        </pc:spChg>
        <pc:spChg chg="del">
          <ac:chgData name="Richard Angus" userId="5223f690-cab0-4654-971f-074d92da8191" providerId="ADAL" clId="{4DBA9706-4E76-478D-BF44-0245C6947359}" dt="2019-08-01T10:29:30.289" v="697" actId="478"/>
          <ac:spMkLst>
            <pc:docMk/>
            <pc:sldMk cId="508227156" sldId="3855"/>
            <ac:spMk id="3" creationId="{3F3EF2C5-2EE1-4DDA-A22E-0C50771A7425}"/>
          </ac:spMkLst>
        </pc:spChg>
        <pc:spChg chg="mod">
          <ac:chgData name="Richard Angus" userId="5223f690-cab0-4654-971f-074d92da8191" providerId="ADAL" clId="{4DBA9706-4E76-478D-BF44-0245C6947359}" dt="2019-08-01T10:29:06.710" v="696"/>
          <ac:spMkLst>
            <pc:docMk/>
            <pc:sldMk cId="508227156" sldId="3855"/>
            <ac:spMk id="4" creationId="{071DA933-1F10-432E-B9A9-86D2279BFFFE}"/>
          </ac:spMkLst>
        </pc:spChg>
      </pc:sldChg>
      <pc:sldChg chg="addSp delSp modSp add mod setBg">
        <pc:chgData name="Richard Angus" userId="5223f690-cab0-4654-971f-074d92da8191" providerId="ADAL" clId="{4DBA9706-4E76-478D-BF44-0245C6947359}" dt="2019-08-01T10:31:25.775" v="740" actId="26606"/>
        <pc:sldMkLst>
          <pc:docMk/>
          <pc:sldMk cId="692329772" sldId="3856"/>
        </pc:sldMkLst>
        <pc:spChg chg="del">
          <ac:chgData name="Richard Angus" userId="5223f690-cab0-4654-971f-074d92da8191" providerId="ADAL" clId="{4DBA9706-4E76-478D-BF44-0245C6947359}" dt="2019-08-01T10:30:00.977" v="702" actId="478"/>
          <ac:spMkLst>
            <pc:docMk/>
            <pc:sldMk cId="692329772" sldId="3856"/>
            <ac:spMk id="2" creationId="{C95A4ED0-9E6B-4F3C-88AD-310709B87D57}"/>
          </ac:spMkLst>
        </pc:spChg>
        <pc:spChg chg="del">
          <ac:chgData name="Richard Angus" userId="5223f690-cab0-4654-971f-074d92da8191" providerId="ADAL" clId="{4DBA9706-4E76-478D-BF44-0245C6947359}" dt="2019-08-01T10:29:59.848" v="701" actId="478"/>
          <ac:spMkLst>
            <pc:docMk/>
            <pc:sldMk cId="692329772" sldId="3856"/>
            <ac:spMk id="3" creationId="{887E3B27-7688-43BA-A3C1-9A73924A50C1}"/>
          </ac:spMkLst>
        </pc:spChg>
        <pc:spChg chg="mod">
          <ac:chgData name="Richard Angus" userId="5223f690-cab0-4654-971f-074d92da8191" providerId="ADAL" clId="{4DBA9706-4E76-478D-BF44-0245C6947359}" dt="2019-08-01T10:31:25.775" v="740" actId="26606"/>
          <ac:spMkLst>
            <pc:docMk/>
            <pc:sldMk cId="692329772" sldId="3856"/>
            <ac:spMk id="4" creationId="{75AA8C8C-8105-4061-983F-85B812664E23}"/>
          </ac:spMkLst>
        </pc:spChg>
        <pc:spChg chg="add mod">
          <ac:chgData name="Richard Angus" userId="5223f690-cab0-4654-971f-074d92da8191" providerId="ADAL" clId="{4DBA9706-4E76-478D-BF44-0245C6947359}" dt="2019-08-01T10:31:25.775" v="740" actId="26606"/>
          <ac:spMkLst>
            <pc:docMk/>
            <pc:sldMk cId="692329772" sldId="3856"/>
            <ac:spMk id="5" creationId="{95DB5840-323F-4069-816E-616319D326A4}"/>
          </ac:spMkLst>
        </pc:spChg>
        <pc:spChg chg="add del">
          <ac:chgData name="Richard Angus" userId="5223f690-cab0-4654-971f-074d92da8191" providerId="ADAL" clId="{4DBA9706-4E76-478D-BF44-0245C6947359}" dt="2019-08-01T10:31:25.775" v="740" actId="26606"/>
          <ac:spMkLst>
            <pc:docMk/>
            <pc:sldMk cId="692329772" sldId="3856"/>
            <ac:spMk id="71" creationId="{867D4867-5BA7-4462-B2F6-A23F4A622AA7}"/>
          </ac:spMkLst>
        </pc:spChg>
        <pc:picChg chg="add mod ord">
          <ac:chgData name="Richard Angus" userId="5223f690-cab0-4654-971f-074d92da8191" providerId="ADAL" clId="{4DBA9706-4E76-478D-BF44-0245C6947359}" dt="2019-08-01T10:31:25.775" v="740" actId="26606"/>
          <ac:picMkLst>
            <pc:docMk/>
            <pc:sldMk cId="692329772" sldId="3856"/>
            <ac:picMk id="30722" creationId="{3EE11F5B-C7C2-4345-8474-925B2CDDF1BE}"/>
          </ac:picMkLst>
        </pc:picChg>
      </pc:sldChg>
      <pc:sldChg chg="delSp modSp add">
        <pc:chgData name="Richard Angus" userId="5223f690-cab0-4654-971f-074d92da8191" providerId="ADAL" clId="{4DBA9706-4E76-478D-BF44-0245C6947359}" dt="2019-08-01T10:32:29.558" v="749" actId="20577"/>
        <pc:sldMkLst>
          <pc:docMk/>
          <pc:sldMk cId="1427307944" sldId="3857"/>
        </pc:sldMkLst>
        <pc:spChg chg="del">
          <ac:chgData name="Richard Angus" userId="5223f690-cab0-4654-971f-074d92da8191" providerId="ADAL" clId="{4DBA9706-4E76-478D-BF44-0245C6947359}" dt="2019-08-01T10:31:49.291" v="743" actId="478"/>
          <ac:spMkLst>
            <pc:docMk/>
            <pc:sldMk cId="1427307944" sldId="3857"/>
            <ac:spMk id="2" creationId="{57F929AA-FE01-4A6C-BFF0-936A303422C3}"/>
          </ac:spMkLst>
        </pc:spChg>
        <pc:spChg chg="mod">
          <ac:chgData name="Richard Angus" userId="5223f690-cab0-4654-971f-074d92da8191" providerId="ADAL" clId="{4DBA9706-4E76-478D-BF44-0245C6947359}" dt="2019-08-01T10:32:29.558" v="749" actId="20577"/>
          <ac:spMkLst>
            <pc:docMk/>
            <pc:sldMk cId="1427307944" sldId="3857"/>
            <ac:spMk id="3" creationId="{397A9449-6689-4DDB-8594-B9854CBCFA8C}"/>
          </ac:spMkLst>
        </pc:spChg>
        <pc:spChg chg="mod">
          <ac:chgData name="Richard Angus" userId="5223f690-cab0-4654-971f-074d92da8191" providerId="ADAL" clId="{4DBA9706-4E76-478D-BF44-0245C6947359}" dt="2019-08-01T10:31:43.087" v="742"/>
          <ac:spMkLst>
            <pc:docMk/>
            <pc:sldMk cId="1427307944" sldId="3857"/>
            <ac:spMk id="4" creationId="{C616C610-676B-451F-9F7F-4CCB6EB4CAC6}"/>
          </ac:spMkLst>
        </pc:spChg>
      </pc:sldChg>
      <pc:sldChg chg="addSp delSp modSp add">
        <pc:chgData name="Richard Angus" userId="5223f690-cab0-4654-971f-074d92da8191" providerId="ADAL" clId="{4DBA9706-4E76-478D-BF44-0245C6947359}" dt="2019-08-01T10:36:32.173" v="760" actId="6549"/>
        <pc:sldMkLst>
          <pc:docMk/>
          <pc:sldMk cId="2554714527" sldId="3858"/>
        </pc:sldMkLst>
        <pc:spChg chg="del">
          <ac:chgData name="Richard Angus" userId="5223f690-cab0-4654-971f-074d92da8191" providerId="ADAL" clId="{4DBA9706-4E76-478D-BF44-0245C6947359}" dt="2019-08-01T10:35:28.110" v="753" actId="478"/>
          <ac:spMkLst>
            <pc:docMk/>
            <pc:sldMk cId="2554714527" sldId="3858"/>
            <ac:spMk id="2" creationId="{BD88D734-967B-48E8-BC7D-823DB2DFEC0D}"/>
          </ac:spMkLst>
        </pc:spChg>
        <pc:spChg chg="del">
          <ac:chgData name="Richard Angus" userId="5223f690-cab0-4654-971f-074d92da8191" providerId="ADAL" clId="{4DBA9706-4E76-478D-BF44-0245C6947359}" dt="2019-08-01T10:35:26.975" v="752" actId="478"/>
          <ac:spMkLst>
            <pc:docMk/>
            <pc:sldMk cId="2554714527" sldId="3858"/>
            <ac:spMk id="3" creationId="{E3C9FF52-4134-4F4C-9412-9D2BBB2A7216}"/>
          </ac:spMkLst>
        </pc:spChg>
        <pc:spChg chg="mod">
          <ac:chgData name="Richard Angus" userId="5223f690-cab0-4654-971f-074d92da8191" providerId="ADAL" clId="{4DBA9706-4E76-478D-BF44-0245C6947359}" dt="2019-08-01T10:33:38.630" v="751"/>
          <ac:spMkLst>
            <pc:docMk/>
            <pc:sldMk cId="2554714527" sldId="3858"/>
            <ac:spMk id="4" creationId="{C85EB5F4-EE17-482F-9EF7-BBA55C39822D}"/>
          </ac:spMkLst>
        </pc:spChg>
        <pc:spChg chg="add mod">
          <ac:chgData name="Richard Angus" userId="5223f690-cab0-4654-971f-074d92da8191" providerId="ADAL" clId="{4DBA9706-4E76-478D-BF44-0245C6947359}" dt="2019-08-01T10:36:32.173" v="760" actId="6549"/>
          <ac:spMkLst>
            <pc:docMk/>
            <pc:sldMk cId="2554714527" sldId="3858"/>
            <ac:spMk id="5" creationId="{B204D349-D85A-4F41-A254-43ABCC7BE1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C3F91-9542-4024-BD4A-B8B4A1A55D38}" type="datetimeFigureOut">
              <a:rPr lang="en-AU" smtClean="0"/>
              <a:t>4/10/2019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678EA-7509-4253-A973-C0055FBE6206}" type="slidenum">
              <a:rPr lang="en-AU" smtClean="0"/>
              <a:t>‹#›</a:t>
            </a:fld>
            <a:endParaRPr lang="en-AU"/>
          </a:p>
        </p:txBody>
      </p:sp>
    </p:spTree>
    <p:extLst>
      <p:ext uri="{BB962C8B-B14F-4D97-AF65-F5344CB8AC3E}">
        <p14:creationId xmlns:p14="http://schemas.microsoft.com/office/powerpoint/2010/main" val="3419952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evops/organizations/accounts/assign-access-levels-and-extensions-by-group-membership?view=azure-devop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go.microsoft.com/fwlink/?linkid=2093704&amp;clcid=0x40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devops/organizations/settings/work/custom-rules?view=azure-devop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azure.com/DeviQAU/_settings/proces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openpolicyagent.org/docs/latest/policy-languag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cloud.google.com/devops/state-of-devop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pipeline-caching-do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community.visualstudio.com/idea/366403/support-version-ranges-and-wildcards-when-installi.html?childToView=606540#comment-606540"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devops/artifacts/quickstarts/universal-packages?view=azure-devops&amp;tabs=azuredevops#downloading-the-latest-vers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23</a:t>
            </a:fld>
            <a:endParaRPr lang="en-AU"/>
          </a:p>
        </p:txBody>
      </p:sp>
    </p:spTree>
    <p:extLst>
      <p:ext uri="{BB962C8B-B14F-4D97-AF65-F5344CB8AC3E}">
        <p14:creationId xmlns:p14="http://schemas.microsoft.com/office/powerpoint/2010/main" val="985751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24</a:t>
            </a:fld>
            <a:endParaRPr lang="en-AU"/>
          </a:p>
        </p:txBody>
      </p:sp>
    </p:spTree>
    <p:extLst>
      <p:ext uri="{BB962C8B-B14F-4D97-AF65-F5344CB8AC3E}">
        <p14:creationId xmlns:p14="http://schemas.microsoft.com/office/powerpoint/2010/main" val="2155003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25</a:t>
            </a:fld>
            <a:endParaRPr lang="en-AU"/>
          </a:p>
        </p:txBody>
      </p:sp>
    </p:spTree>
    <p:extLst>
      <p:ext uri="{BB962C8B-B14F-4D97-AF65-F5344CB8AC3E}">
        <p14:creationId xmlns:p14="http://schemas.microsoft.com/office/powerpoint/2010/main" val="124919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26</a:t>
            </a:fld>
            <a:endParaRPr lang="en-AU"/>
          </a:p>
        </p:txBody>
      </p:sp>
    </p:spTree>
    <p:extLst>
      <p:ext uri="{BB962C8B-B14F-4D97-AF65-F5344CB8AC3E}">
        <p14:creationId xmlns:p14="http://schemas.microsoft.com/office/powerpoint/2010/main" val="2120777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27</a:t>
            </a:fld>
            <a:endParaRPr lang="en-AU"/>
          </a:p>
        </p:txBody>
      </p:sp>
    </p:spTree>
    <p:extLst>
      <p:ext uri="{BB962C8B-B14F-4D97-AF65-F5344CB8AC3E}">
        <p14:creationId xmlns:p14="http://schemas.microsoft.com/office/powerpoint/2010/main" val="353901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28</a:t>
            </a:fld>
            <a:endParaRPr lang="en-AU"/>
          </a:p>
        </p:txBody>
      </p:sp>
    </p:spTree>
    <p:extLst>
      <p:ext uri="{BB962C8B-B14F-4D97-AF65-F5344CB8AC3E}">
        <p14:creationId xmlns:p14="http://schemas.microsoft.com/office/powerpoint/2010/main" val="350078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29</a:t>
            </a:fld>
            <a:endParaRPr lang="en-AU"/>
          </a:p>
        </p:txBody>
      </p:sp>
    </p:spTree>
    <p:extLst>
      <p:ext uri="{BB962C8B-B14F-4D97-AF65-F5344CB8AC3E}">
        <p14:creationId xmlns:p14="http://schemas.microsoft.com/office/powerpoint/2010/main" val="893586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With this update, we've added user assignment-based billing. Instead of having to increase or decrease the number of paid </a:t>
            </a:r>
            <a:r>
              <a:rPr lang="en-GB" sz="1200" b="1" i="0" kern="1200" dirty="0">
                <a:solidFill>
                  <a:schemeClr val="tx1"/>
                </a:solidFill>
                <a:effectLst/>
                <a:latin typeface="+mn-lt"/>
                <a:ea typeface="+mn-ea"/>
                <a:cs typeface="+mn-cs"/>
              </a:rPr>
              <a:t>Basic</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Basic + Test Plan</a:t>
            </a:r>
            <a:r>
              <a:rPr lang="en-GB" sz="1200" b="0" i="0" kern="1200" dirty="0">
                <a:solidFill>
                  <a:schemeClr val="tx1"/>
                </a:solidFill>
                <a:effectLst/>
                <a:latin typeface="+mn-lt"/>
                <a:ea typeface="+mn-ea"/>
                <a:cs typeface="+mn-cs"/>
              </a:rPr>
              <a:t> licenses your organization has available to assign, now that happens automatically when you add or remove users, or change their access level. This means that you’re never paying for more licenses than you’re using, and it makes automating your access level assignment much easier. For example, you have been able to set up group rules to control what access level is assigned to new users that join your team automatically. However, in the past, these only worked if you had extra licenses you were paying for that weren’t assigned to anyone yet, and if you ran out, the </a:t>
            </a:r>
            <a:r>
              <a:rPr lang="en-GB" sz="1200" b="0" i="0" u="sng" kern="1200" dirty="0">
                <a:solidFill>
                  <a:schemeClr val="tx1"/>
                </a:solidFill>
                <a:effectLst/>
                <a:latin typeface="+mn-lt"/>
                <a:ea typeface="+mn-ea"/>
                <a:cs typeface="+mn-cs"/>
                <a:hlinkClick r:id="rId3"/>
              </a:rPr>
              <a:t>group rule</a:t>
            </a:r>
            <a:r>
              <a:rPr lang="en-GB" sz="1200" b="0" i="0" kern="1200" dirty="0">
                <a:solidFill>
                  <a:schemeClr val="tx1"/>
                </a:solidFill>
                <a:effectLst/>
                <a:latin typeface="+mn-lt"/>
                <a:ea typeface="+mn-ea"/>
                <a:cs typeface="+mn-cs"/>
              </a:rPr>
              <a:t> failed. Those type of errors no longer happen, as long as the Azure subscription you use for billing stays active.</a:t>
            </a:r>
          </a:p>
          <a:p>
            <a:r>
              <a:rPr lang="en-GB" sz="1200" b="1" i="0" kern="1200" dirty="0">
                <a:solidFill>
                  <a:schemeClr val="tx1"/>
                </a:solidFill>
                <a:effectLst/>
                <a:latin typeface="+mn-lt"/>
                <a:ea typeface="+mn-ea"/>
                <a:cs typeface="+mn-cs"/>
              </a:rPr>
              <a:t>Default access level for new users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We’ve also added a new setting that lets you choose whether you want new users added to your organization to get full Basic access or limited/free Stakeholder access. In the past, new users got Basic if there were unassigned Basic licenses available, but Stakeholder if there weren’t. All organizations will start with their default access level set to Stakeholder, so there won’t be any unexpected charges for new users. If your organization typically kept extra unassigned licenses, so new users added to projects got full Basic access, make sure to </a:t>
            </a:r>
            <a:r>
              <a:rPr lang="en-GB" sz="1200" b="0" i="0" u="sng" kern="1200" dirty="0">
                <a:solidFill>
                  <a:schemeClr val="tx1"/>
                </a:solidFill>
                <a:effectLst/>
                <a:latin typeface="+mn-lt"/>
                <a:ea typeface="+mn-ea"/>
                <a:cs typeface="+mn-cs"/>
                <a:hlinkClick r:id="rId4"/>
              </a:rPr>
              <a:t>change your default access level to Basic</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Daily billing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 part of the change to assignment-based billing, we've also switched from monthly to daily billing. Now, if you give a user paid access for a few weeks or even a few days, you pay only for the time they were assigned the paid access, rather than a full month. As we switch your organization from monthly to daily billing, your next Azure bill will likely be lower than it has been previously. The next month will be back to normal once it has a full month of accumulated daily charges.</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30</a:t>
            </a:fld>
            <a:endParaRPr lang="en-AU"/>
          </a:p>
        </p:txBody>
      </p:sp>
    </p:spTree>
    <p:extLst>
      <p:ext uri="{BB962C8B-B14F-4D97-AF65-F5344CB8AC3E}">
        <p14:creationId xmlns:p14="http://schemas.microsoft.com/office/powerpoint/2010/main" val="30722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31</a:t>
            </a:fld>
            <a:endParaRPr lang="en-AU"/>
          </a:p>
        </p:txBody>
      </p:sp>
    </p:spTree>
    <p:extLst>
      <p:ext uri="{BB962C8B-B14F-4D97-AF65-F5344CB8AC3E}">
        <p14:creationId xmlns:p14="http://schemas.microsoft.com/office/powerpoint/2010/main" val="325982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We've added a new rule to the inherited rules engine to let you hide fields in a work item form. </a:t>
            </a:r>
            <a:r>
              <a:rPr lang="en-GB" sz="1200" b="0" i="0" kern="1200" dirty="0">
                <a:solidFill>
                  <a:schemeClr val="tx1"/>
                </a:solidFill>
                <a:effectLst/>
                <a:highlight>
                  <a:srgbClr val="FFFF00"/>
                </a:highlight>
                <a:latin typeface="+mn-lt"/>
                <a:ea typeface="+mn-ea"/>
                <a:cs typeface="+mn-cs"/>
              </a:rPr>
              <a:t>This rule will hide fields based on the users group membership</a:t>
            </a:r>
            <a:r>
              <a:rPr lang="en-GB" sz="1200" b="0" i="0" kern="1200" dirty="0">
                <a:solidFill>
                  <a:schemeClr val="tx1"/>
                </a:solidFill>
                <a:effectLst/>
                <a:latin typeface="+mn-lt"/>
                <a:ea typeface="+mn-ea"/>
                <a:cs typeface="+mn-cs"/>
              </a:rPr>
              <a:t>. For example, if the user belongs to the "product owner" group, then you can hide a developer specific field. For more details see the documentation </a:t>
            </a:r>
            <a:r>
              <a:rPr lang="en-GB" sz="1200" b="0" i="0" u="sng" kern="1200" dirty="0">
                <a:solidFill>
                  <a:schemeClr val="tx1"/>
                </a:solidFill>
                <a:effectLst/>
                <a:latin typeface="+mn-lt"/>
                <a:ea typeface="+mn-ea"/>
                <a:cs typeface="+mn-cs"/>
                <a:hlinkClick r:id="rId3"/>
              </a:rPr>
              <a:t>here</a:t>
            </a:r>
            <a:r>
              <a:rPr lang="en-GB"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32</a:t>
            </a:fld>
            <a:endParaRPr lang="en-AU"/>
          </a:p>
        </p:txBody>
      </p:sp>
    </p:spTree>
    <p:extLst>
      <p:ext uri="{BB962C8B-B14F-4D97-AF65-F5344CB8AC3E}">
        <p14:creationId xmlns:p14="http://schemas.microsoft.com/office/powerpoint/2010/main" val="272880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AU" sz="1200" b="0" i="0" u="none" strike="noStrike" kern="1200" dirty="0">
                <a:solidFill>
                  <a:schemeClr val="tx1"/>
                </a:solidFill>
                <a:effectLst/>
                <a:latin typeface="+mn-lt"/>
                <a:ea typeface="+mn-ea"/>
                <a:cs typeface="+mn-cs"/>
                <a:hlinkClick r:id="rId3"/>
              </a:rPr>
            </a:br>
            <a:r>
              <a:rPr lang="en-AU" sz="1200" b="0" i="0" u="none" strike="noStrike" kern="1200" dirty="0">
                <a:solidFill>
                  <a:schemeClr val="tx1"/>
                </a:solidFill>
                <a:effectLst/>
                <a:latin typeface="+mn-lt"/>
                <a:ea typeface="+mn-ea"/>
                <a:cs typeface="+mn-cs"/>
                <a:hlinkClick r:id="rId3"/>
              </a:rPr>
              <a:t>Organization Settings </a:t>
            </a:r>
            <a:r>
              <a:rPr lang="en-AU" sz="1200" b="0" i="0" kern="1200" dirty="0">
                <a:solidFill>
                  <a:schemeClr val="tx1"/>
                </a:solidFill>
                <a:effectLst/>
                <a:latin typeface="+mn-lt"/>
                <a:ea typeface="+mn-ea"/>
                <a:cs typeface="+mn-cs"/>
              </a:rPr>
              <a:t>/ </a:t>
            </a:r>
            <a:r>
              <a:rPr lang="en-AU" sz="1200" b="0" i="0" u="none" strike="noStrike" kern="1200" dirty="0">
                <a:solidFill>
                  <a:schemeClr val="tx1"/>
                </a:solidFill>
                <a:effectLst/>
                <a:latin typeface="+mn-lt"/>
                <a:ea typeface="+mn-ea"/>
                <a:cs typeface="+mn-cs"/>
              </a:rPr>
              <a:t>Process</a:t>
            </a:r>
          </a:p>
          <a:p>
            <a:r>
              <a:rPr lang="en-AU" sz="1200" b="0" i="0" u="none" strike="noStrike" kern="1200" dirty="0">
                <a:solidFill>
                  <a:schemeClr val="tx1"/>
                </a:solidFill>
                <a:effectLst/>
                <a:latin typeface="+mn-lt"/>
                <a:ea typeface="+mn-ea"/>
                <a:cs typeface="+mn-cs"/>
              </a:rPr>
              <a:t>Click on Work Item</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a:t>
            </a:fld>
            <a:endParaRPr lang="en-AU"/>
          </a:p>
        </p:txBody>
      </p:sp>
    </p:spTree>
    <p:extLst>
      <p:ext uri="{BB962C8B-B14F-4D97-AF65-F5344CB8AC3E}">
        <p14:creationId xmlns:p14="http://schemas.microsoft.com/office/powerpoint/2010/main" val="5946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Previously, when configuring Azure Pipelines from the AKS Deployment </a:t>
            </a:r>
            <a:r>
              <a:rPr lang="en-GB" sz="1200" b="0" i="0" kern="1200" dirty="0" err="1">
                <a:solidFill>
                  <a:schemeClr val="tx1"/>
                </a:solidFill>
                <a:effectLst/>
                <a:latin typeface="+mn-lt"/>
                <a:ea typeface="+mn-ea"/>
                <a:cs typeface="+mn-cs"/>
              </a:rPr>
              <a:t>Center</a:t>
            </a:r>
            <a:r>
              <a:rPr lang="en-GB" sz="1200" b="0" i="0" kern="1200" dirty="0">
                <a:solidFill>
                  <a:schemeClr val="tx1"/>
                </a:solidFill>
                <a:effectLst/>
                <a:latin typeface="+mn-lt"/>
                <a:ea typeface="+mn-ea"/>
                <a:cs typeface="+mn-cs"/>
              </a:rPr>
              <a:t>, we used an Azure Resource Manager Connection. This connection had access to the entire cluster and not just the namespace for which the pipeline was configured. With this update, our pipelines will use service account-based authentication to connect to the cluster so that it will only have access to the namespace associated with the pipeline.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33</a:t>
            </a:fld>
            <a:endParaRPr lang="en-AU"/>
          </a:p>
        </p:txBody>
      </p:sp>
    </p:spTree>
    <p:extLst>
      <p:ext uri="{BB962C8B-B14F-4D97-AF65-F5344CB8AC3E}">
        <p14:creationId xmlns:p14="http://schemas.microsoft.com/office/powerpoint/2010/main" val="423979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34</a:t>
            </a:fld>
            <a:endParaRPr lang="en-AU"/>
          </a:p>
        </p:txBody>
      </p:sp>
    </p:spTree>
    <p:extLst>
      <p:ext uri="{BB962C8B-B14F-4D97-AF65-F5344CB8AC3E}">
        <p14:creationId xmlns:p14="http://schemas.microsoft.com/office/powerpoint/2010/main" val="322979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of the most requested features in multi-stage pipelines is the ability to retry a failed stage without having to start from the beginning. With this update, we are adding a big portion of this functionality.</a:t>
            </a:r>
          </a:p>
          <a:p>
            <a:r>
              <a:rPr lang="en-GB" sz="1200" b="0" i="0" kern="1200" dirty="0">
                <a:solidFill>
                  <a:schemeClr val="tx1"/>
                </a:solidFill>
                <a:effectLst/>
                <a:latin typeface="+mn-lt"/>
                <a:ea typeface="+mn-ea"/>
                <a:cs typeface="+mn-cs"/>
              </a:rPr>
              <a:t>You can now retry a pipeline stage when the execution fails. Any jobs that failed in the first attempt and those that depend transitively on those failed jobs are all re-attempted.</a:t>
            </a:r>
          </a:p>
          <a:p>
            <a:r>
              <a:rPr lang="en-GB" sz="1200" b="0" i="0" kern="1200" dirty="0">
                <a:solidFill>
                  <a:schemeClr val="tx1"/>
                </a:solidFill>
                <a:effectLst/>
                <a:latin typeface="+mn-lt"/>
                <a:ea typeface="+mn-ea"/>
                <a:cs typeface="+mn-cs"/>
              </a:rPr>
              <a:t>This can help you save time in several ways. For instance, when you run multiple jobs in a stage, you might want each stage to run tests on a different platform. If the tests on one platform fail while others pass, you can save time by not re-running the jobs that passed. As another example, a deployment stage may have failed due to flaky network connection. Retrying that stage will help you save time by not having to produce another build.</a:t>
            </a:r>
          </a:p>
          <a:p>
            <a:r>
              <a:rPr lang="en-GB" sz="1200" b="0" i="0" kern="1200" dirty="0">
                <a:solidFill>
                  <a:schemeClr val="tx1"/>
                </a:solidFill>
                <a:effectLst/>
                <a:latin typeface="+mn-lt"/>
                <a:ea typeface="+mn-ea"/>
                <a:cs typeface="+mn-cs"/>
              </a:rPr>
              <a:t>There are a few known gaps in this feature. For example, you cannot retry a stage that you explicitly cancel. We are working to close these gaps in future updates.</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35</a:t>
            </a:fld>
            <a:endParaRPr lang="en-AU"/>
          </a:p>
        </p:txBody>
      </p:sp>
    </p:spTree>
    <p:extLst>
      <p:ext uri="{BB962C8B-B14F-4D97-AF65-F5344CB8AC3E}">
        <p14:creationId xmlns:p14="http://schemas.microsoft.com/office/powerpoint/2010/main" val="171795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continue to improve multi-stage YAML pipelines. With this update we have enabled configuring approvals on service connections and agent pools. For approvals we follow segregation of roles between infrastructure owners and developers. By configuring approvals on your resources such as environments, service connections and agent pools, you will be assured that all pipeline runs that use resources will require approval first.</a:t>
            </a:r>
          </a:p>
          <a:p>
            <a:r>
              <a:rPr lang="en-GB" sz="1200" b="0" i="0" kern="1200" dirty="0">
                <a:solidFill>
                  <a:schemeClr val="tx1"/>
                </a:solidFill>
                <a:effectLst/>
                <a:latin typeface="+mn-lt"/>
                <a:ea typeface="+mn-ea"/>
                <a:cs typeface="+mn-cs"/>
              </a:rPr>
              <a:t>The experience is similar to configuring approvals for environments. When an approval is pending on a resource referenced in a stage, the execution of the pipeline waits until the pipeline is manually approved.</a:t>
            </a:r>
          </a:p>
          <a:p>
            <a:endParaRPr lang="en-AU" dirty="0"/>
          </a:p>
          <a:p>
            <a:r>
              <a:rPr lang="en-GB" sz="1200" b="0" i="0" kern="1200" dirty="0">
                <a:solidFill>
                  <a:schemeClr val="tx1"/>
                </a:solidFill>
                <a:effectLst/>
                <a:latin typeface="+mn-lt"/>
                <a:ea typeface="+mn-ea"/>
                <a:cs typeface="+mn-cs"/>
              </a:rPr>
              <a:t>Usage of containers in applications is increasing and thus the need for robust testing and validation. Azure Pipelines now brings supports for </a:t>
            </a:r>
            <a:r>
              <a:rPr lang="en-GB" sz="1200" b="1" i="0" kern="1200" dirty="0">
                <a:solidFill>
                  <a:schemeClr val="tx1"/>
                </a:solidFill>
                <a:effectLst/>
                <a:latin typeface="+mn-lt"/>
                <a:ea typeface="+mn-ea"/>
                <a:cs typeface="+mn-cs"/>
              </a:rPr>
              <a:t>Container Structure Tests</a:t>
            </a:r>
            <a:r>
              <a:rPr lang="en-GB" sz="1200" b="0" i="0" kern="1200" dirty="0">
                <a:solidFill>
                  <a:schemeClr val="tx1"/>
                </a:solidFill>
                <a:effectLst/>
                <a:latin typeface="+mn-lt"/>
                <a:ea typeface="+mn-ea"/>
                <a:cs typeface="+mn-cs"/>
              </a:rPr>
              <a:t>. This framework provides a convenient and powerful way to verify the contents and structure of your containers.</a:t>
            </a:r>
          </a:p>
          <a:p>
            <a:r>
              <a:rPr lang="en-GB" sz="1200" b="0" i="0" kern="1200" dirty="0">
                <a:solidFill>
                  <a:schemeClr val="tx1"/>
                </a:solidFill>
                <a:effectLst/>
                <a:latin typeface="+mn-lt"/>
                <a:ea typeface="+mn-ea"/>
                <a:cs typeface="+mn-cs"/>
              </a:rPr>
              <a:t>You can validate the structure of an image based on four categories of tests which can be run together: command tests, file existence tests, file content tests and metadata tests. You can use the results in the pipeline to make go/no go decisions. Test data is available in the pipeline run with an error message to help you better troubleshoot failures.</a:t>
            </a:r>
          </a:p>
          <a:p>
            <a:endParaRPr lang="en-AU" dirty="0"/>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36</a:t>
            </a:fld>
            <a:endParaRPr lang="en-AU"/>
          </a:p>
        </p:txBody>
      </p:sp>
    </p:spTree>
    <p:extLst>
      <p:ext uri="{BB962C8B-B14F-4D97-AF65-F5344CB8AC3E}">
        <p14:creationId xmlns:p14="http://schemas.microsoft.com/office/powerpoint/2010/main" val="356889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July we introduced flaky test management to support end-to-end lifecycle with detection, reporting and resolution. To enhance it further we are adding flaky test bug management and resolution.</a:t>
            </a:r>
          </a:p>
          <a:p>
            <a:r>
              <a:rPr lang="en-GB" sz="1200" b="0" i="0" kern="1200" dirty="0">
                <a:solidFill>
                  <a:schemeClr val="tx1"/>
                </a:solidFill>
                <a:effectLst/>
                <a:latin typeface="+mn-lt"/>
                <a:ea typeface="+mn-ea"/>
                <a:cs typeface="+mn-cs"/>
              </a:rPr>
              <a:t>While investigating the flaky test you can create a bug using the </a:t>
            </a:r>
            <a:r>
              <a:rPr lang="en-GB" sz="1200" b="1" i="0" kern="1200" dirty="0">
                <a:solidFill>
                  <a:schemeClr val="tx1"/>
                </a:solidFill>
                <a:effectLst/>
                <a:latin typeface="+mn-lt"/>
                <a:ea typeface="+mn-ea"/>
                <a:cs typeface="+mn-cs"/>
              </a:rPr>
              <a:t>Bug</a:t>
            </a:r>
            <a:r>
              <a:rPr lang="en-GB" sz="1200" b="0" i="0" kern="1200" dirty="0">
                <a:solidFill>
                  <a:schemeClr val="tx1"/>
                </a:solidFill>
                <a:effectLst/>
                <a:latin typeface="+mn-lt"/>
                <a:ea typeface="+mn-ea"/>
                <a:cs typeface="+mn-cs"/>
              </a:rPr>
              <a:t> action which can then be assigned to a developer to further investigate the root cause of the flaky test. The bug report includes information about the pipeline like error message, stack trace and other information associated with the test.</a:t>
            </a:r>
          </a:p>
          <a:p>
            <a:r>
              <a:rPr lang="en-GB" sz="1200" b="0" i="0" kern="1200" dirty="0">
                <a:solidFill>
                  <a:schemeClr val="tx1"/>
                </a:solidFill>
                <a:effectLst/>
                <a:latin typeface="+mn-lt"/>
                <a:ea typeface="+mn-ea"/>
                <a:cs typeface="+mn-cs"/>
              </a:rPr>
              <a:t>When a bug report is resolved or closed, we will automatically unmark the test as unflaky.</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37</a:t>
            </a:fld>
            <a:endParaRPr lang="en-AU"/>
          </a:p>
        </p:txBody>
      </p:sp>
    </p:spTree>
    <p:extLst>
      <p:ext uri="{BB962C8B-B14F-4D97-AF65-F5344CB8AC3E}">
        <p14:creationId xmlns:p14="http://schemas.microsoft.com/office/powerpoint/2010/main" val="3672131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38</a:t>
            </a:fld>
            <a:endParaRPr lang="en-AU"/>
          </a:p>
        </p:txBody>
      </p:sp>
    </p:spTree>
    <p:extLst>
      <p:ext uri="{BB962C8B-B14F-4D97-AF65-F5344CB8AC3E}">
        <p14:creationId xmlns:p14="http://schemas.microsoft.com/office/powerpoint/2010/main" val="450771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Open Policy Agent is an open source, general-purpose policy engine that enables unified, context-aware policy enforcement. We've added the Open Policy Agent installer task. It is particularly useful for in-pipeline policy enforcement with respect to Infrastructure as Code providers.</a:t>
            </a:r>
          </a:p>
          <a:p>
            <a:r>
              <a:rPr lang="en-GB" sz="1200" b="0" i="0" kern="1200" dirty="0">
                <a:solidFill>
                  <a:schemeClr val="tx1"/>
                </a:solidFill>
                <a:effectLst/>
                <a:latin typeface="+mn-lt"/>
                <a:ea typeface="+mn-ea"/>
                <a:cs typeface="+mn-cs"/>
              </a:rPr>
              <a:t>For example, Open Policy Agent can evaluate </a:t>
            </a:r>
            <a:r>
              <a:rPr lang="en-GB" sz="1200" b="0" i="0" u="sng" kern="1200" dirty="0" err="1">
                <a:solidFill>
                  <a:schemeClr val="tx1"/>
                </a:solidFill>
                <a:effectLst/>
                <a:latin typeface="+mn-lt"/>
                <a:ea typeface="+mn-ea"/>
                <a:cs typeface="+mn-cs"/>
                <a:hlinkClick r:id="rId3"/>
              </a:rPr>
              <a:t>Rego</a:t>
            </a:r>
            <a:r>
              <a:rPr lang="en-GB" sz="1200" b="0" i="0" kern="1200" dirty="0">
                <a:solidFill>
                  <a:schemeClr val="tx1"/>
                </a:solidFill>
                <a:effectLst/>
                <a:latin typeface="+mn-lt"/>
                <a:ea typeface="+mn-ea"/>
                <a:cs typeface="+mn-cs"/>
              </a:rPr>
              <a:t> policy files and Terraform plans in pipeline.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Pipeline decorators allow for adding steps to the beginning and end of every job. This is different than adding steps to a single definition because it applies to all pipelines in an organization.</a:t>
            </a:r>
          </a:p>
          <a:p>
            <a:r>
              <a:rPr lang="en-GB" sz="1200" b="0" i="0" kern="1200" dirty="0">
                <a:solidFill>
                  <a:schemeClr val="tx1"/>
                </a:solidFill>
                <a:effectLst/>
                <a:latin typeface="+mn-lt"/>
                <a:ea typeface="+mn-ea"/>
                <a:cs typeface="+mn-cs"/>
              </a:rPr>
              <a:t>We have been supporting decorators for builds and YAML pipelines, with customers using them to centrally control the steps in their jobs. We are now extending the support to release pipelines as well. You can create extensions to add steps targeting the new contribution point and they will be added to all agent jobs in release pipelines.</a:t>
            </a:r>
          </a:p>
          <a:p>
            <a:endParaRPr lang="en-GB"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39</a:t>
            </a:fld>
            <a:endParaRPr lang="en-AU"/>
          </a:p>
        </p:txBody>
      </p:sp>
    </p:spTree>
    <p:extLst>
      <p:ext uri="{BB962C8B-B14F-4D97-AF65-F5344CB8AC3E}">
        <p14:creationId xmlns:p14="http://schemas.microsoft.com/office/powerpoint/2010/main" val="2192326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40</a:t>
            </a:fld>
            <a:endParaRPr lang="en-AU"/>
          </a:p>
        </p:txBody>
      </p:sp>
    </p:spTree>
    <p:extLst>
      <p:ext uri="{BB962C8B-B14F-4D97-AF65-F5344CB8AC3E}">
        <p14:creationId xmlns:p14="http://schemas.microsoft.com/office/powerpoint/2010/main" val="1899489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41</a:t>
            </a:fld>
            <a:endParaRPr lang="en-AU"/>
          </a:p>
        </p:txBody>
      </p:sp>
    </p:spTree>
    <p:extLst>
      <p:ext uri="{BB962C8B-B14F-4D97-AF65-F5344CB8AC3E}">
        <p14:creationId xmlns:p14="http://schemas.microsoft.com/office/powerpoint/2010/main" val="112600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42</a:t>
            </a:fld>
            <a:endParaRPr lang="en-AU"/>
          </a:p>
        </p:txBody>
      </p:sp>
    </p:spTree>
    <p:extLst>
      <p:ext uri="{BB962C8B-B14F-4D97-AF65-F5344CB8AC3E}">
        <p14:creationId xmlns:p14="http://schemas.microsoft.com/office/powerpoint/2010/main" val="261050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use people mentions, type the </a:t>
            </a:r>
            <a:r>
              <a:rPr lang="en-GB" sz="1200" b="1" i="0"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sign and the person's name you want to mention. @mentions in work item fields will generate email notifications like what it does for comments.</a:t>
            </a:r>
          </a:p>
          <a:p>
            <a:r>
              <a:rPr lang="en-GB" sz="1200" b="0" i="0" kern="1200" dirty="0">
                <a:solidFill>
                  <a:schemeClr val="tx1"/>
                </a:solidFill>
                <a:effectLst/>
                <a:latin typeface="+mn-lt"/>
                <a:ea typeface="+mn-ea"/>
                <a:cs typeface="+mn-cs"/>
              </a:rPr>
              <a:t>To use work item mentions, type the </a:t>
            </a:r>
            <a:r>
              <a:rPr lang="en-GB" sz="1200" b="1" i="0"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sign followed by the work item ID or title. #mentions will create a link between the two work items.</a:t>
            </a:r>
          </a:p>
          <a:p>
            <a:r>
              <a:rPr lang="en-GB" sz="1200" b="0" i="0" kern="1200" dirty="0">
                <a:solidFill>
                  <a:schemeClr val="tx1"/>
                </a:solidFill>
                <a:effectLst/>
                <a:latin typeface="+mn-lt"/>
                <a:ea typeface="+mn-ea"/>
                <a:cs typeface="+mn-cs"/>
              </a:rPr>
              <a:t>To use PR mentions, add a </a:t>
            </a:r>
            <a:r>
              <a:rPr lang="en-GB" sz="1200" b="1" i="0"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followed by your PR ID or name.</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a:t>
            </a:fld>
            <a:endParaRPr lang="en-AU"/>
          </a:p>
        </p:txBody>
      </p:sp>
    </p:spTree>
    <p:extLst>
      <p:ext uri="{BB962C8B-B14F-4D97-AF65-F5344CB8AC3E}">
        <p14:creationId xmlns:p14="http://schemas.microsoft.com/office/powerpoint/2010/main" val="84067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43</a:t>
            </a:fld>
            <a:endParaRPr lang="en-US"/>
          </a:p>
        </p:txBody>
      </p:sp>
    </p:spTree>
    <p:extLst>
      <p:ext uri="{BB962C8B-B14F-4D97-AF65-F5344CB8AC3E}">
        <p14:creationId xmlns:p14="http://schemas.microsoft.com/office/powerpoint/2010/main" val="4167827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saw continued evidence that software speed, stability, and availability contribute to organizational performance, and this year we were able to uncover new insights into the practices and capabilities that drive high DevOps performance. Some insights include: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44</a:t>
            </a:fld>
            <a:endParaRPr lang="en-AU"/>
          </a:p>
        </p:txBody>
      </p:sp>
    </p:spTree>
    <p:extLst>
      <p:ext uri="{BB962C8B-B14F-4D97-AF65-F5344CB8AC3E}">
        <p14:creationId xmlns:p14="http://schemas.microsoft.com/office/powerpoint/2010/main" val="363646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saw continued evidence that software speed, stability, and availability contribute to organizational performance, and this year we were able to uncover new insights into the practices and capabilities that drive high DevOps performance. Some insights include: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45</a:t>
            </a:fld>
            <a:endParaRPr lang="en-AU"/>
          </a:p>
        </p:txBody>
      </p:sp>
    </p:spTree>
    <p:extLst>
      <p:ext uri="{BB962C8B-B14F-4D97-AF65-F5344CB8AC3E}">
        <p14:creationId xmlns:p14="http://schemas.microsoft.com/office/powerpoint/2010/main" val="1946980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saw continued evidence that software speed, stability, and availability contribute to organizational performance, and this year we were able to uncover new insights into the practices and capabilities that drive high DevOps performance. Some insights include: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46</a:t>
            </a:fld>
            <a:endParaRPr lang="en-AU"/>
          </a:p>
        </p:txBody>
      </p:sp>
    </p:spTree>
    <p:extLst>
      <p:ext uri="{BB962C8B-B14F-4D97-AF65-F5344CB8AC3E}">
        <p14:creationId xmlns:p14="http://schemas.microsoft.com/office/powerpoint/2010/main" val="658631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saw continued evidence that software speed, stability, and availability contribute to organizational performance, and this year we were able to uncover new insights into the practices and capabilities that drive high DevOps performance. Some insights include: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47</a:t>
            </a:fld>
            <a:endParaRPr lang="en-AU"/>
          </a:p>
        </p:txBody>
      </p:sp>
    </p:spTree>
    <p:extLst>
      <p:ext uri="{BB962C8B-B14F-4D97-AF65-F5344CB8AC3E}">
        <p14:creationId xmlns:p14="http://schemas.microsoft.com/office/powerpoint/2010/main" val="2782499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48</a:t>
            </a:fld>
            <a:endParaRPr lang="en-AU"/>
          </a:p>
        </p:txBody>
      </p:sp>
    </p:spTree>
    <p:extLst>
      <p:ext uri="{BB962C8B-B14F-4D97-AF65-F5344CB8AC3E}">
        <p14:creationId xmlns:p14="http://schemas.microsoft.com/office/powerpoint/2010/main" val="100996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49</a:t>
            </a:fld>
            <a:endParaRPr lang="en-AU"/>
          </a:p>
        </p:txBody>
      </p:sp>
    </p:spTree>
    <p:extLst>
      <p:ext uri="{BB962C8B-B14F-4D97-AF65-F5344CB8AC3E}">
        <p14:creationId xmlns:p14="http://schemas.microsoft.com/office/powerpoint/2010/main" val="3722945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50</a:t>
            </a:fld>
            <a:endParaRPr lang="en-AU"/>
          </a:p>
        </p:txBody>
      </p:sp>
    </p:spTree>
    <p:extLst>
      <p:ext uri="{BB962C8B-B14F-4D97-AF65-F5344CB8AC3E}">
        <p14:creationId xmlns:p14="http://schemas.microsoft.com/office/powerpoint/2010/main" val="60302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51</a:t>
            </a:fld>
            <a:endParaRPr lang="en-AU"/>
          </a:p>
        </p:txBody>
      </p:sp>
    </p:spTree>
    <p:extLst>
      <p:ext uri="{BB962C8B-B14F-4D97-AF65-F5344CB8AC3E}">
        <p14:creationId xmlns:p14="http://schemas.microsoft.com/office/powerpoint/2010/main" val="633585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52</a:t>
            </a:fld>
            <a:endParaRPr lang="en-AU"/>
          </a:p>
        </p:txBody>
      </p:sp>
    </p:spTree>
    <p:extLst>
      <p:ext uri="{BB962C8B-B14F-4D97-AF65-F5344CB8AC3E}">
        <p14:creationId xmlns:p14="http://schemas.microsoft.com/office/powerpoint/2010/main" val="409145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a:t>
            </a:fld>
            <a:endParaRPr lang="en-AU"/>
          </a:p>
        </p:txBody>
      </p:sp>
    </p:spTree>
    <p:extLst>
      <p:ext uri="{BB962C8B-B14F-4D97-AF65-F5344CB8AC3E}">
        <p14:creationId xmlns:p14="http://schemas.microsoft.com/office/powerpoint/2010/main" val="395267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53</a:t>
            </a:fld>
            <a:endParaRPr lang="en-AU"/>
          </a:p>
        </p:txBody>
      </p:sp>
    </p:spTree>
    <p:extLst>
      <p:ext uri="{BB962C8B-B14F-4D97-AF65-F5344CB8AC3E}">
        <p14:creationId xmlns:p14="http://schemas.microsoft.com/office/powerpoint/2010/main" val="1456608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54</a:t>
            </a:fld>
            <a:endParaRPr lang="en-AU"/>
          </a:p>
        </p:txBody>
      </p:sp>
    </p:spTree>
    <p:extLst>
      <p:ext uri="{BB962C8B-B14F-4D97-AF65-F5344CB8AC3E}">
        <p14:creationId xmlns:p14="http://schemas.microsoft.com/office/powerpoint/2010/main" val="1301809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performance </a:t>
            </a:r>
            <a:r>
              <a:rPr lang="en-GB" sz="1200" b="0" i="0" u="none" strike="noStrike" kern="1200" dirty="0">
                <a:solidFill>
                  <a:schemeClr val="tx1"/>
                </a:solidFill>
                <a:effectLst/>
                <a:latin typeface="+mn-lt"/>
                <a:ea typeface="+mn-ea"/>
                <a:cs typeface="+mn-cs"/>
                <a:hlinkClick r:id="rId3"/>
              </a:rPr>
              <a:t>research model</a:t>
            </a:r>
            <a:r>
              <a:rPr lang="en-GB" sz="1200" b="0" i="0" kern="1200" dirty="0">
                <a:solidFill>
                  <a:schemeClr val="tx1"/>
                </a:solidFill>
                <a:effectLst/>
                <a:latin typeface="+mn-lt"/>
                <a:ea typeface="+mn-ea"/>
                <a:cs typeface="+mn-cs"/>
              </a:rPr>
              <a:t> looks at the constructs and levers you can pull to drive organizational performance, providing insights into how cloud, continuous delivery, disaster recovery testing, clear change management and a culture of psychological safety can positively impact software delivery performance. The research also finds that heavyweight change processes don't work</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55</a:t>
            </a:fld>
            <a:endParaRPr lang="en-AU"/>
          </a:p>
        </p:txBody>
      </p:sp>
    </p:spTree>
    <p:extLst>
      <p:ext uri="{BB962C8B-B14F-4D97-AF65-F5344CB8AC3E}">
        <p14:creationId xmlns:p14="http://schemas.microsoft.com/office/powerpoint/2010/main" val="553808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56</a:t>
            </a:fld>
            <a:endParaRPr lang="en-AU"/>
          </a:p>
        </p:txBody>
      </p:sp>
    </p:spTree>
    <p:extLst>
      <p:ext uri="{BB962C8B-B14F-4D97-AF65-F5344CB8AC3E}">
        <p14:creationId xmlns:p14="http://schemas.microsoft.com/office/powerpoint/2010/main" val="1724437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57</a:t>
            </a:fld>
            <a:endParaRPr lang="en-AU"/>
          </a:p>
        </p:txBody>
      </p:sp>
    </p:spTree>
    <p:extLst>
      <p:ext uri="{BB962C8B-B14F-4D97-AF65-F5344CB8AC3E}">
        <p14:creationId xmlns:p14="http://schemas.microsoft.com/office/powerpoint/2010/main" val="3786604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58</a:t>
            </a:fld>
            <a:endParaRPr lang="en-AU"/>
          </a:p>
        </p:txBody>
      </p:sp>
    </p:spTree>
    <p:extLst>
      <p:ext uri="{BB962C8B-B14F-4D97-AF65-F5344CB8AC3E}">
        <p14:creationId xmlns:p14="http://schemas.microsoft.com/office/powerpoint/2010/main" val="4214495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59</a:t>
            </a:fld>
            <a:endParaRPr lang="en-AU"/>
          </a:p>
        </p:txBody>
      </p:sp>
    </p:spTree>
    <p:extLst>
      <p:ext uri="{BB962C8B-B14F-4D97-AF65-F5344CB8AC3E}">
        <p14:creationId xmlns:p14="http://schemas.microsoft.com/office/powerpoint/2010/main" val="2337389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60</a:t>
            </a:fld>
            <a:endParaRPr lang="en-AU"/>
          </a:p>
        </p:txBody>
      </p:sp>
    </p:spTree>
    <p:extLst>
      <p:ext uri="{BB962C8B-B14F-4D97-AF65-F5344CB8AC3E}">
        <p14:creationId xmlns:p14="http://schemas.microsoft.com/office/powerpoint/2010/main" val="376003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productivity research model shows that organizations can improve engineer productivity by investing in easy-to-use tools and information search, a culture of psychological safety, and by reducing technical debt. Improved productivity also helps drive better employee work/life balance and reduces burnout.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year’s report revalidates important findings for the sixth year in a row: First, that it’s possible to optimize for stability without sacrificing speed. Second, DevOps delivers value to customers and end users by impacting both commercial and non-commercial goals. </a:t>
            </a:r>
          </a:p>
          <a:p>
            <a:r>
              <a:rPr lang="en-GB" sz="1200" b="0" i="0" kern="1200" dirty="0">
                <a:solidFill>
                  <a:schemeClr val="tx1"/>
                </a:solidFill>
                <a:effectLst/>
                <a:latin typeface="+mn-lt"/>
                <a:ea typeface="+mn-ea"/>
                <a:cs typeface="+mn-cs"/>
              </a:rPr>
              <a:t>Thanks to everyone who contributed to the survey. We hope this report helps organizations of all sizes, industries, and regions improve. We look forward to hearing your thoughts and feedback on the report. Here are some ways you can learn more about 2019 The Accelerate State of DevOps Report.</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61</a:t>
            </a:fld>
            <a:endParaRPr lang="en-AU"/>
          </a:p>
        </p:txBody>
      </p:sp>
    </p:spTree>
    <p:extLst>
      <p:ext uri="{BB962C8B-B14F-4D97-AF65-F5344CB8AC3E}">
        <p14:creationId xmlns:p14="http://schemas.microsoft.com/office/powerpoint/2010/main" val="3074808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first describes a typical software delivery pipeline. For each stage the model identifies a set of inputs, outputs, actors, and the actions that can occur at that stage. Hash or MAC Attestation Recorder Immutable Record DEVOPS AUTOMATED GOVERNANCE REFERENCE ARCHITECTURE | 12 Next, the model identifies a set of risks that can be attributed to the stage. Finally, based on the identified risks, a set of controls are chosen to mitigate the risks and attest to the input, output, actors, and actions involved. Figure 3 shows the general process of the governance model.</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62</a:t>
            </a:fld>
            <a:endParaRPr lang="en-AU"/>
          </a:p>
        </p:txBody>
      </p:sp>
    </p:spTree>
    <p:extLst>
      <p:ext uri="{BB962C8B-B14F-4D97-AF65-F5344CB8AC3E}">
        <p14:creationId xmlns:p14="http://schemas.microsoft.com/office/powerpoint/2010/main" val="241971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the Sprint 155 Update, we announced the public preview of </a:t>
            </a:r>
            <a:r>
              <a:rPr lang="en-GB" sz="1200" b="0" i="0" u="sng" kern="1200" dirty="0">
                <a:solidFill>
                  <a:schemeClr val="tx1"/>
                </a:solidFill>
                <a:effectLst/>
                <a:latin typeface="+mn-lt"/>
                <a:ea typeface="+mn-ea"/>
                <a:cs typeface="+mn-cs"/>
                <a:hlinkClick r:id="rId3"/>
              </a:rPr>
              <a:t>pipeline caching</a:t>
            </a:r>
            <a:r>
              <a:rPr lang="en-GB" sz="1200" b="0" i="0" kern="1200" dirty="0">
                <a:solidFill>
                  <a:schemeClr val="tx1"/>
                </a:solidFill>
                <a:effectLst/>
                <a:latin typeface="+mn-lt"/>
                <a:ea typeface="+mn-ea"/>
                <a:cs typeface="+mn-cs"/>
              </a:rPr>
              <a:t>, a feature designed to reduce build time by allowing files, like downloaded dependencies and compilation outputs, to be reused by later run. In this update we added support for including multiple files in the cache key using glob patterns. For example:</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7</a:t>
            </a:fld>
            <a:endParaRPr lang="en-AU"/>
          </a:p>
        </p:txBody>
      </p:sp>
    </p:spTree>
    <p:extLst>
      <p:ext uri="{BB962C8B-B14F-4D97-AF65-F5344CB8AC3E}">
        <p14:creationId xmlns:p14="http://schemas.microsoft.com/office/powerpoint/2010/main" val="89185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first describes a typical software delivery pipeline. For each stage the model identifies a set of inputs, outputs, actors, and the actions that can occur at that stage. Hash or MAC Attestation Recorder Immutable Record DEVOPS AUTOMATED GOVERNANCE REFERENCE ARCHITECTURE | 12 Next, the model identifies a set of risks that can be attributed to the stage. Finally, based on the identified risks, a set of controls are chosen to mitigate the risks and attest to the input, output, actors, and actions involved. Figure 3 shows the general process of the governance model.</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63</a:t>
            </a:fld>
            <a:endParaRPr lang="en-AU"/>
          </a:p>
        </p:txBody>
      </p:sp>
    </p:spTree>
    <p:extLst>
      <p:ext uri="{BB962C8B-B14F-4D97-AF65-F5344CB8AC3E}">
        <p14:creationId xmlns:p14="http://schemas.microsoft.com/office/powerpoint/2010/main" val="3870418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64</a:t>
            </a:fld>
            <a:endParaRPr lang="en-AU"/>
          </a:p>
        </p:txBody>
      </p:sp>
    </p:spTree>
    <p:extLst>
      <p:ext uri="{BB962C8B-B14F-4D97-AF65-F5344CB8AC3E}">
        <p14:creationId xmlns:p14="http://schemas.microsoft.com/office/powerpoint/2010/main" val="3390554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65</a:t>
            </a:fld>
            <a:endParaRPr lang="en-AU"/>
          </a:p>
        </p:txBody>
      </p:sp>
    </p:spTree>
    <p:extLst>
      <p:ext uri="{BB962C8B-B14F-4D97-AF65-F5344CB8AC3E}">
        <p14:creationId xmlns:p14="http://schemas.microsoft.com/office/powerpoint/2010/main" val="4068923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66</a:t>
            </a:fld>
            <a:endParaRPr lang="en-AU"/>
          </a:p>
        </p:txBody>
      </p:sp>
    </p:spTree>
    <p:extLst>
      <p:ext uri="{BB962C8B-B14F-4D97-AF65-F5344CB8AC3E}">
        <p14:creationId xmlns:p14="http://schemas.microsoft.com/office/powerpoint/2010/main" val="826000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67</a:t>
            </a:fld>
            <a:endParaRPr lang="en-AU"/>
          </a:p>
        </p:txBody>
      </p:sp>
    </p:spTree>
    <p:extLst>
      <p:ext uri="{BB962C8B-B14F-4D97-AF65-F5344CB8AC3E}">
        <p14:creationId xmlns:p14="http://schemas.microsoft.com/office/powerpoint/2010/main" val="2104026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68</a:t>
            </a:fld>
            <a:endParaRPr lang="en-AU"/>
          </a:p>
        </p:txBody>
      </p:sp>
    </p:spTree>
    <p:extLst>
      <p:ext uri="{BB962C8B-B14F-4D97-AF65-F5344CB8AC3E}">
        <p14:creationId xmlns:p14="http://schemas.microsoft.com/office/powerpoint/2010/main" val="1751790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actors behind automated tools are the code author and the reviewer(s). The actions that instigate the checks associated with this pipeline stage are: </a:t>
            </a:r>
          </a:p>
          <a:p>
            <a:pPr marL="171450" indent="-171450">
              <a:buFont typeface="Arial" panose="020B0604020202020204" pitchFamily="34" charset="0"/>
              <a:buChar char="•"/>
            </a:pPr>
            <a:r>
              <a:rPr lang="en-GB" dirty="0"/>
              <a:t>Commits: Triggering pre-commit hooks, unit tests, and dependency management. </a:t>
            </a:r>
          </a:p>
          <a:p>
            <a:pPr marL="171450" indent="-171450">
              <a:buFont typeface="Arial" panose="020B0604020202020204" pitchFamily="34" charset="0"/>
              <a:buChar char="•"/>
            </a:pPr>
            <a:r>
              <a:rPr lang="en-GB" dirty="0"/>
              <a:t>Pull requests/merge requests: Triggering static code analysis, unit tests, and code review.</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69</a:t>
            </a:fld>
            <a:endParaRPr lang="en-AU"/>
          </a:p>
        </p:txBody>
      </p:sp>
    </p:spTree>
    <p:extLst>
      <p:ext uri="{BB962C8B-B14F-4D97-AF65-F5344CB8AC3E}">
        <p14:creationId xmlns:p14="http://schemas.microsoft.com/office/powerpoint/2010/main" val="325090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70</a:t>
            </a:fld>
            <a:endParaRPr lang="en-AU"/>
          </a:p>
        </p:txBody>
      </p:sp>
    </p:spTree>
    <p:extLst>
      <p:ext uri="{BB962C8B-B14F-4D97-AF65-F5344CB8AC3E}">
        <p14:creationId xmlns:p14="http://schemas.microsoft.com/office/powerpoint/2010/main" val="4221482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71</a:t>
            </a:fld>
            <a:endParaRPr lang="en-AU"/>
          </a:p>
        </p:txBody>
      </p:sp>
    </p:spTree>
    <p:extLst>
      <p:ext uri="{BB962C8B-B14F-4D97-AF65-F5344CB8AC3E}">
        <p14:creationId xmlns:p14="http://schemas.microsoft.com/office/powerpoint/2010/main" val="16404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Previously, the gate timeout limit in release pipelines was three days. With this update, the timeout limit has been increased to </a:t>
            </a:r>
            <a:r>
              <a:rPr lang="en-GB" sz="1200" b="1" i="0" kern="1200" dirty="0">
                <a:solidFill>
                  <a:schemeClr val="tx1"/>
                </a:solidFill>
                <a:effectLst/>
                <a:latin typeface="+mn-lt"/>
                <a:ea typeface="+mn-ea"/>
                <a:cs typeface="+mn-cs"/>
              </a:rPr>
              <a:t>15 days</a:t>
            </a:r>
            <a:r>
              <a:rPr lang="en-GB" sz="1200" b="0" i="0" kern="1200" dirty="0">
                <a:solidFill>
                  <a:schemeClr val="tx1"/>
                </a:solidFill>
                <a:effectLst/>
                <a:latin typeface="+mn-lt"/>
                <a:ea typeface="+mn-ea"/>
                <a:cs typeface="+mn-cs"/>
              </a:rPr>
              <a:t> to allow gates with longer durations. We also increased the frequency of the gate to </a:t>
            </a:r>
            <a:r>
              <a:rPr lang="en-GB" sz="1200" b="1" i="0" kern="1200" dirty="0">
                <a:solidFill>
                  <a:schemeClr val="tx1"/>
                </a:solidFill>
                <a:effectLst/>
                <a:latin typeface="+mn-lt"/>
                <a:ea typeface="+mn-ea"/>
                <a:cs typeface="+mn-cs"/>
              </a:rPr>
              <a:t>30 minutes</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8</a:t>
            </a:fld>
            <a:endParaRPr lang="en-AU"/>
          </a:p>
        </p:txBody>
      </p:sp>
    </p:spTree>
    <p:extLst>
      <p:ext uri="{BB962C8B-B14F-4D97-AF65-F5344CB8AC3E}">
        <p14:creationId xmlns:p14="http://schemas.microsoft.com/office/powerpoint/2010/main" val="645804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fix this issue, we recommend that you update the firewall for outbound requests to https://*.vstmrblob.vsassets.io. You can find troubleshooting information in the documentation here.</a:t>
            </a:r>
          </a:p>
          <a:p>
            <a:endParaRPr lang="en-GB" dirty="0"/>
          </a:p>
          <a:p>
            <a:r>
              <a:rPr lang="en-GB" sz="1200" b="0" i="0" kern="1200" dirty="0">
                <a:solidFill>
                  <a:schemeClr val="tx1"/>
                </a:solidFill>
                <a:effectLst/>
                <a:latin typeface="+mn-lt"/>
                <a:ea typeface="+mn-ea"/>
                <a:cs typeface="+mn-cs"/>
              </a:rPr>
              <a:t>For a full list of tools available for a particular image, go to </a:t>
            </a:r>
            <a:r>
              <a:rPr lang="en-GB" sz="1200" b="1" i="0" kern="1200" dirty="0">
                <a:solidFill>
                  <a:schemeClr val="tx1"/>
                </a:solidFill>
                <a:effectLst/>
                <a:latin typeface="+mn-lt"/>
                <a:ea typeface="+mn-ea"/>
                <a:cs typeface="+mn-cs"/>
              </a:rPr>
              <a:t>Settings &gt; Agent pools &gt; Details</a:t>
            </a:r>
            <a:r>
              <a:rPr lang="en-GB"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9</a:t>
            </a:fld>
            <a:endParaRPr lang="en-AU"/>
          </a:p>
        </p:txBody>
      </p:sp>
    </p:spTree>
    <p:extLst>
      <p:ext uri="{BB962C8B-B14F-4D97-AF65-F5344CB8AC3E}">
        <p14:creationId xmlns:p14="http://schemas.microsoft.com/office/powerpoint/2010/main" val="119838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Get latest Universal Package with Semantic Versioning (</a:t>
            </a:r>
            <a:r>
              <a:rPr lang="en-GB" sz="1200" b="1" i="0" kern="1200" dirty="0" err="1">
                <a:solidFill>
                  <a:schemeClr val="tx1"/>
                </a:solidFill>
                <a:effectLst/>
                <a:latin typeface="+mn-lt"/>
                <a:ea typeface="+mn-ea"/>
                <a:cs typeface="+mn-cs"/>
              </a:rPr>
              <a:t>SemVer</a:t>
            </a:r>
            <a:r>
              <a:rPr lang="en-GB" sz="1200" b="1" i="0" kern="1200" dirty="0">
                <a:solidFill>
                  <a:schemeClr val="tx1"/>
                </a:solidFill>
                <a:effectLst/>
                <a:latin typeface="+mn-lt"/>
                <a:ea typeface="+mn-ea"/>
                <a:cs typeface="+mn-cs"/>
              </a:rPr>
              <a:t>) wildcard</a:t>
            </a:r>
          </a:p>
          <a:p>
            <a:r>
              <a:rPr lang="en-GB" sz="1200" b="0" i="0" kern="1200" dirty="0">
                <a:solidFill>
                  <a:schemeClr val="tx1"/>
                </a:solidFill>
                <a:effectLst/>
                <a:latin typeface="+mn-lt"/>
                <a:ea typeface="+mn-ea"/>
                <a:cs typeface="+mn-cs"/>
              </a:rPr>
              <a:t>It has been a long pending request on </a:t>
            </a:r>
            <a:r>
              <a:rPr lang="en-GB" sz="1200" b="0" i="0" u="sng" kern="1200" dirty="0">
                <a:solidFill>
                  <a:schemeClr val="tx1"/>
                </a:solidFill>
                <a:effectLst/>
                <a:latin typeface="+mn-lt"/>
                <a:ea typeface="+mn-ea"/>
                <a:cs typeface="+mn-cs"/>
                <a:hlinkClick r:id="rId3"/>
              </a:rPr>
              <a:t>Developer Community</a:t>
            </a:r>
            <a:r>
              <a:rPr lang="en-GB" sz="1200" b="0" i="0" kern="1200" dirty="0">
                <a:solidFill>
                  <a:schemeClr val="tx1"/>
                </a:solidFill>
                <a:effectLst/>
                <a:latin typeface="+mn-lt"/>
                <a:ea typeface="+mn-ea"/>
                <a:cs typeface="+mn-cs"/>
              </a:rPr>
              <a:t> to get the latest Universal Package version using </a:t>
            </a:r>
            <a:r>
              <a:rPr lang="en-GB" sz="1200" b="0" i="0" kern="1200" dirty="0" err="1">
                <a:solidFill>
                  <a:schemeClr val="tx1"/>
                </a:solidFill>
                <a:effectLst/>
                <a:latin typeface="+mn-lt"/>
                <a:ea typeface="+mn-ea"/>
                <a:cs typeface="+mn-cs"/>
              </a:rPr>
              <a:t>SemVer</a:t>
            </a:r>
            <a:r>
              <a:rPr lang="en-GB" sz="1200" b="0" i="0" kern="1200" dirty="0">
                <a:solidFill>
                  <a:schemeClr val="tx1"/>
                </a:solidFill>
                <a:effectLst/>
                <a:latin typeface="+mn-lt"/>
                <a:ea typeface="+mn-ea"/>
                <a:cs typeface="+mn-cs"/>
              </a:rPr>
              <a:t> wildcard syntax. You can now get latest using both the Azure CLI and the Universal Package Azure Pipelines task. Check out the </a:t>
            </a:r>
            <a:r>
              <a:rPr lang="en-GB" sz="1200" b="0" i="0" u="sng" kern="1200" dirty="0">
                <a:solidFill>
                  <a:schemeClr val="tx1"/>
                </a:solidFill>
                <a:effectLst/>
                <a:latin typeface="+mn-lt"/>
                <a:ea typeface="+mn-ea"/>
                <a:cs typeface="+mn-cs"/>
                <a:hlinkClick r:id="rId4"/>
              </a:rPr>
              <a:t>documentation</a:t>
            </a:r>
            <a:r>
              <a:rPr lang="en-GB" sz="1200" b="0" i="0" kern="1200" dirty="0">
                <a:solidFill>
                  <a:schemeClr val="tx1"/>
                </a:solidFill>
                <a:effectLst/>
                <a:latin typeface="+mn-lt"/>
                <a:ea typeface="+mn-ea"/>
                <a:cs typeface="+mn-cs"/>
              </a:rPr>
              <a:t> to learn more.</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Azure </a:t>
            </a:r>
            <a:r>
              <a:rPr lang="en-GB" sz="1200" b="1" i="0" kern="1200" dirty="0" err="1">
                <a:solidFill>
                  <a:schemeClr val="tx1"/>
                </a:solidFill>
                <a:effectLst/>
                <a:latin typeface="+mn-lt"/>
                <a:ea typeface="+mn-ea"/>
                <a:cs typeface="+mn-cs"/>
              </a:rPr>
              <a:t>Artifacts</a:t>
            </a:r>
            <a:r>
              <a:rPr lang="en-GB" sz="1200" b="1" i="0" kern="1200" dirty="0">
                <a:solidFill>
                  <a:schemeClr val="tx1"/>
                </a:solidFill>
                <a:effectLst/>
                <a:latin typeface="+mn-lt"/>
                <a:ea typeface="+mn-ea"/>
                <a:cs typeface="+mn-cs"/>
              </a:rPr>
              <a:t> feeds in the Visual Studio Package Manager</a:t>
            </a:r>
          </a:p>
          <a:p>
            <a:r>
              <a:rPr lang="en-GB" sz="1200" b="0" i="0" kern="1200" dirty="0">
                <a:solidFill>
                  <a:schemeClr val="tx1"/>
                </a:solidFill>
                <a:effectLst/>
                <a:latin typeface="+mn-lt"/>
                <a:ea typeface="+mn-ea"/>
                <a:cs typeface="+mn-cs"/>
              </a:rPr>
              <a:t>We now show package icons, descriptions, and authors in the Visual Studio NuGet Package Manager for packages served from Azure </a:t>
            </a:r>
            <a:r>
              <a:rPr lang="en-GB" sz="1200" b="0" i="0" kern="1200" dirty="0" err="1">
                <a:solidFill>
                  <a:schemeClr val="tx1"/>
                </a:solidFill>
                <a:effectLst/>
                <a:latin typeface="+mn-lt"/>
                <a:ea typeface="+mn-ea"/>
                <a:cs typeface="+mn-cs"/>
              </a:rPr>
              <a:t>Artifacts</a:t>
            </a:r>
            <a:r>
              <a:rPr lang="en-GB" sz="1200" b="0" i="0" kern="1200" dirty="0">
                <a:solidFill>
                  <a:schemeClr val="tx1"/>
                </a:solidFill>
                <a:effectLst/>
                <a:latin typeface="+mn-lt"/>
                <a:ea typeface="+mn-ea"/>
                <a:cs typeface="+mn-cs"/>
              </a:rPr>
              <a:t> feeds. Previously, most of this metadata was not provided to VS.</a:t>
            </a:r>
          </a:p>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21</a:t>
            </a:fld>
            <a:endParaRPr lang="en-AU"/>
          </a:p>
        </p:txBody>
      </p:sp>
    </p:spTree>
    <p:extLst>
      <p:ext uri="{BB962C8B-B14F-4D97-AF65-F5344CB8AC3E}">
        <p14:creationId xmlns:p14="http://schemas.microsoft.com/office/powerpoint/2010/main" val="15334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F8678EA-7509-4253-A973-C0055FBE6206}" type="slidenum">
              <a:rPr lang="en-AU" smtClean="0"/>
              <a:t>22</a:t>
            </a:fld>
            <a:endParaRPr lang="en-AU"/>
          </a:p>
        </p:txBody>
      </p:sp>
    </p:spTree>
    <p:extLst>
      <p:ext uri="{BB962C8B-B14F-4D97-AF65-F5344CB8AC3E}">
        <p14:creationId xmlns:p14="http://schemas.microsoft.com/office/powerpoint/2010/main" val="55382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8DBC-287B-4F86-BF4E-6011E3FA6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6F8738-EBA4-46EC-826F-98EFA1ADAC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BEEA950-72ED-47D3-B90C-E5087A4DD0A9}"/>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309BBDDE-8729-4AD8-91C1-933CE22723B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652FF1-A223-4A04-AF8C-3F74AFC4DEB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437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56E1-557D-44D9-B52A-FA677D21B6A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235ED10-3095-4788-817E-2447DDB7CF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1C4188-4F68-408F-8AF4-3CF75C344814}"/>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35797A6D-F7B8-4C6A-8EB0-246C1B4CAB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8CF1A5-DB2B-44A3-945B-7DD4482A78E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9723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A06D6-678A-433B-91C0-3F5192691C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263740-86A6-4F29-9C28-7EA9F1B7DA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0B2580-C647-43EA-8B3E-60C559296934}"/>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8979D081-6B3D-4F2A-8438-7E3A354128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63AA75-449C-43B9-AA30-AFFC5A0690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22171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169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47914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04F0-0B47-4A2D-B79C-263D872E8C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7A0A16D-8C84-4D59-94CE-EF8A8A3C7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3AC0D0-AA05-4249-A9D4-188035457D46}"/>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A40730B8-3D84-4352-9DF8-BCCE4A4040C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87E089-C996-4AEA-9761-945789441E3A}"/>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628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0458-299F-45B7-A818-1288CF0909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7CC526-BD01-45CC-8D53-90576075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1BB522-7EA6-4FDF-9CC0-3C24D40444A2}"/>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1CEEF75D-2512-46E1-AAA6-BD94D820E2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444F33-6C05-4763-9826-7821F42A20F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5035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BA31-BD60-4777-A156-33A0C933FE4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B682-9564-4999-869E-93B0E96BDA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6AC29B7-1D4A-4E7E-BF6F-7BADA39867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B47A0DE-83F0-4183-B880-15745AC70B87}"/>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6" name="Footer Placeholder 5">
            <a:extLst>
              <a:ext uri="{FF2B5EF4-FFF2-40B4-BE49-F238E27FC236}">
                <a16:creationId xmlns:a16="http://schemas.microsoft.com/office/drawing/2014/main" id="{FC57A60A-2129-4591-ABCC-499726FE97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5E52EC-34AB-4723-8372-4955663F58BB}"/>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59525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64F3-AFC2-4909-9C5D-BFD7B19D4F6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17B77D-245A-43EA-9399-AD4C56E95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0BC8D9-3455-4B15-8BB3-02FE3B1DB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2F5C3FF-CCAF-4641-93B4-87140635E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5ECC6-5D02-4B1F-9CA7-203AFD0A0A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30C1FDF-F84C-4B5E-A1A8-51014BF92322}"/>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8" name="Footer Placeholder 7">
            <a:extLst>
              <a:ext uri="{FF2B5EF4-FFF2-40B4-BE49-F238E27FC236}">
                <a16:creationId xmlns:a16="http://schemas.microsoft.com/office/drawing/2014/main" id="{3F30762E-F699-4005-B2BC-55C97AEF411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DBB298E-981E-4BD1-AF9F-BF3B9F74037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81545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B54D-4205-429D-8EE8-988E257937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E99C7B9-3A36-4C0A-9F55-35B3AC303567}"/>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4" name="Footer Placeholder 3">
            <a:extLst>
              <a:ext uri="{FF2B5EF4-FFF2-40B4-BE49-F238E27FC236}">
                <a16:creationId xmlns:a16="http://schemas.microsoft.com/office/drawing/2014/main" id="{B9230E82-1B32-4BF9-88DB-69BD04A1459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54927B5-05D5-4747-A99A-DBEBE28DD16C}"/>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317013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A56FC-B141-4A9D-A339-892E7C301FBF}"/>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3" name="Footer Placeholder 2">
            <a:extLst>
              <a:ext uri="{FF2B5EF4-FFF2-40B4-BE49-F238E27FC236}">
                <a16:creationId xmlns:a16="http://schemas.microsoft.com/office/drawing/2014/main" id="{770995E5-6113-4978-BE03-592EF2DB3C2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2863B57-4EEF-442D-8EC9-49B630B13300}"/>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94932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692A-B44B-4CCB-8BE2-4CCBAFFB2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A31FADA-0017-4E2A-A087-1BB62A018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BD37D66-7304-4FE1-B678-8057B17D2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2340F5-6870-4321-BE38-1AE1934269E8}"/>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6" name="Footer Placeholder 5">
            <a:extLst>
              <a:ext uri="{FF2B5EF4-FFF2-40B4-BE49-F238E27FC236}">
                <a16:creationId xmlns:a16="http://schemas.microsoft.com/office/drawing/2014/main" id="{EABC9B5F-9546-4B0A-B32A-616047D729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FDEF319-BEFB-4366-A3F9-05453FBF3B2F}"/>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14373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6D3-C88F-4B1F-8F59-40151AE0C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4348E42-712F-4BC1-A6B7-88924CE93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05B7675-2C69-4D1D-A8C1-76F31C079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C392B0-4961-4044-A366-09A1DCA6283B}"/>
              </a:ext>
            </a:extLst>
          </p:cNvPr>
          <p:cNvSpPr>
            <a:spLocks noGrp="1"/>
          </p:cNvSpPr>
          <p:nvPr>
            <p:ph type="dt" sz="half" idx="10"/>
          </p:nvPr>
        </p:nvSpPr>
        <p:spPr/>
        <p:txBody>
          <a:bodyPr/>
          <a:lstStyle/>
          <a:p>
            <a:fld id="{B7DC5B48-6ADA-4779-BEBE-195174BAF0B3}" type="datetimeFigureOut">
              <a:rPr lang="en-AU" smtClean="0"/>
              <a:t>4/10/2019</a:t>
            </a:fld>
            <a:endParaRPr lang="en-AU"/>
          </a:p>
        </p:txBody>
      </p:sp>
      <p:sp>
        <p:nvSpPr>
          <p:cNvPr id="6" name="Footer Placeholder 5">
            <a:extLst>
              <a:ext uri="{FF2B5EF4-FFF2-40B4-BE49-F238E27FC236}">
                <a16:creationId xmlns:a16="http://schemas.microsoft.com/office/drawing/2014/main" id="{576F4B82-F30D-4542-8FFD-D397396B1E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54F409-F9A7-4F8E-ABAB-1661F3221185}"/>
              </a:ext>
            </a:extLst>
          </p:cNvPr>
          <p:cNvSpPr>
            <a:spLocks noGrp="1"/>
          </p:cNvSpPr>
          <p:nvPr>
            <p:ph type="sldNum" sz="quarter" idx="12"/>
          </p:nvPr>
        </p:nvSpPr>
        <p:spPr/>
        <p:txBody>
          <a:bodyPr/>
          <a:lstStyle/>
          <a:p>
            <a:fld id="{D3B4CAF3-6D51-415B-AB75-B122077FBE8A}" type="slidenum">
              <a:rPr lang="en-AU" smtClean="0"/>
              <a:t>‹#›</a:t>
            </a:fld>
            <a:endParaRPr lang="en-AU"/>
          </a:p>
        </p:txBody>
      </p:sp>
    </p:spTree>
    <p:extLst>
      <p:ext uri="{BB962C8B-B14F-4D97-AF65-F5344CB8AC3E}">
        <p14:creationId xmlns:p14="http://schemas.microsoft.com/office/powerpoint/2010/main" val="1399327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66095-948A-4BD1-89E3-25C08F1A3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83906EE-B566-4ACF-A421-BCBFFB135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14AAE8-7168-4D29-9F6A-FAA5B6481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C5B48-6ADA-4779-BEBE-195174BAF0B3}" type="datetimeFigureOut">
              <a:rPr lang="en-AU" smtClean="0"/>
              <a:t>4/10/2019</a:t>
            </a:fld>
            <a:endParaRPr lang="en-AU"/>
          </a:p>
        </p:txBody>
      </p:sp>
      <p:sp>
        <p:nvSpPr>
          <p:cNvPr id="5" name="Footer Placeholder 4">
            <a:extLst>
              <a:ext uri="{FF2B5EF4-FFF2-40B4-BE49-F238E27FC236}">
                <a16:creationId xmlns:a16="http://schemas.microsoft.com/office/drawing/2014/main" id="{F829ABE7-F28E-462A-AA49-FB9B7EF7F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C9B6022-B9E8-4DDB-9502-EA8BC5BCD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4CAF3-6D51-415B-AB75-B122077FBE8A}" type="slidenum">
              <a:rPr lang="en-AU" smtClean="0"/>
              <a:t>‹#›</a:t>
            </a:fld>
            <a:endParaRPr lang="en-AU"/>
          </a:p>
        </p:txBody>
      </p:sp>
    </p:spTree>
    <p:extLst>
      <p:ext uri="{BB962C8B-B14F-4D97-AF65-F5344CB8AC3E}">
        <p14:creationId xmlns:p14="http://schemas.microsoft.com/office/powerpoint/2010/main" val="3480897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gi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cloud.google.com/devops/state-of-dev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azure/devops/artifacts/how-to/set-up-upstream-sources?view=azure-devops#add-an-azure-artifacts-feed-in-a-different-organization-within-your-aad-tenant-as-an-upstream-sourc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hyperlink" Target="https://www.capitalone.com/tech/solutions/hygieia/"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73.png"/><Relationship Id="rId4" Type="http://schemas.openxmlformats.org/officeDocument/2006/relationships/hyperlink" Target="https://grafeas.io/"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devopsradio.libsyn.com/" TargetMode="External"/><Relationship Id="rId3" Type="http://schemas.openxmlformats.org/officeDocument/2006/relationships/hyperlink" Target="http://azuredevopspodcast.clear-measure.com/" TargetMode="External"/><Relationship Id="rId7" Type="http://schemas.openxmlformats.org/officeDocument/2006/relationships/hyperlink" Target="https://www.allthingsgit.com/"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hyperlink" Target="https://devops.fm/" TargetMode="External"/><Relationship Id="rId5" Type="http://schemas.openxmlformats.org/officeDocument/2006/relationships/hyperlink" Target="https://devops.com/" TargetMode="External"/><Relationship Id="rId10" Type="http://schemas.openxmlformats.org/officeDocument/2006/relationships/hyperlink" Target="https://www.arresteddevops.com/" TargetMode="External"/><Relationship Id="rId4" Type="http://schemas.openxmlformats.org/officeDocument/2006/relationships/hyperlink" Target="http://www.radiotfs.com/" TargetMode="External"/><Relationship Id="rId9" Type="http://schemas.openxmlformats.org/officeDocument/2006/relationships/hyperlink" Target="https://www.bretfisher.com/podca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normAutofit/>
          </a:bodyPr>
          <a:lstStyle/>
          <a:p>
            <a:r>
              <a:rPr lang="en-US" dirty="0"/>
              <a:t>Azure DevOps </a:t>
            </a:r>
            <a:br>
              <a:rPr lang="en-US" dirty="0"/>
            </a:br>
            <a:r>
              <a:rPr lang="en-US" dirty="0"/>
              <a:t>What’s New</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Richard Angus</a:t>
            </a:r>
          </a:p>
          <a:p>
            <a:r>
              <a:rPr lang="en-US" b="1" dirty="0"/>
              <a:t>Dev </a:t>
            </a:r>
            <a:r>
              <a:rPr lang="en-US" b="1" dirty="0" err="1"/>
              <a:t>iQ</a:t>
            </a:r>
            <a:r>
              <a:rPr lang="en-US" b="1" dirty="0"/>
              <a:t> Pty Ltd</a:t>
            </a:r>
          </a:p>
          <a:p>
            <a:r>
              <a:rPr lang="en-US" dirty="0"/>
              <a:t>4</a:t>
            </a:r>
            <a:r>
              <a:rPr lang="en-US" baseline="30000" dirty="0"/>
              <a:t>th</a:t>
            </a:r>
            <a:r>
              <a:rPr lang="en-US" dirty="0"/>
              <a:t> October 2019</a:t>
            </a:r>
          </a:p>
          <a:p>
            <a:r>
              <a:rPr lang="en-US" dirty="0"/>
              <a:t>#</a:t>
            </a:r>
            <a:r>
              <a:rPr lang="en-US" dirty="0" err="1"/>
              <a:t>BrisAzDevOps</a:t>
            </a:r>
            <a:r>
              <a:rPr lang="en-US" dirty="0"/>
              <a:t> #</a:t>
            </a:r>
            <a:r>
              <a:rPr lang="en-US" dirty="0" err="1"/>
              <a:t>AzureDevOps</a:t>
            </a: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pic>
        <p:nvPicPr>
          <p:cNvPr id="9" name="Picture 8">
            <a:extLst>
              <a:ext uri="{FF2B5EF4-FFF2-40B4-BE49-F238E27FC236}">
                <a16:creationId xmlns:a16="http://schemas.microsoft.com/office/drawing/2014/main" id="{1C783111-83BC-470E-9CAF-E184A50E6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4" y="5519612"/>
            <a:ext cx="805128" cy="37841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882125"/>
          </a:xfrm>
        </p:spPr>
        <p:txBody>
          <a:bodyPr/>
          <a:lstStyle/>
          <a:p>
            <a:r>
              <a:rPr lang="en-GB" dirty="0"/>
              <a:t>Azure Pipelines - Support for Bitbucket repositories in Deployment </a:t>
            </a:r>
            <a:r>
              <a:rPr lang="en-GB" dirty="0" err="1"/>
              <a:t>Center</a:t>
            </a:r>
            <a:r>
              <a:rPr lang="en-GB" dirty="0"/>
              <a:t> for AKS and Web App for containers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311869"/>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Linux Web App support for Java workflows in Azure DevOps Projects</a:t>
            </a:r>
            <a:endParaRPr lang="en-AU" dirty="0"/>
          </a:p>
        </p:txBody>
      </p:sp>
      <p:pic>
        <p:nvPicPr>
          <p:cNvPr id="6" name="Picture 5" descr="A screenshot of a cell phone&#10;&#10;Description automatically generated">
            <a:extLst>
              <a:ext uri="{FF2B5EF4-FFF2-40B4-BE49-F238E27FC236}">
                <a16:creationId xmlns:a16="http://schemas.microsoft.com/office/drawing/2014/main" id="{5601057C-5343-4C3D-8FBA-12C10A812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0" y="1144854"/>
            <a:ext cx="4566434" cy="303632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D403481-AD68-41A9-9E53-C45DBFCF3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4311869"/>
            <a:ext cx="5373015" cy="1463634"/>
          </a:xfrm>
          <a:prstGeom prst="rect">
            <a:avLst/>
          </a:prstGeom>
        </p:spPr>
      </p:pic>
    </p:spTree>
    <p:extLst>
      <p:ext uri="{BB962C8B-B14F-4D97-AF65-F5344CB8AC3E}">
        <p14:creationId xmlns:p14="http://schemas.microsoft.com/office/powerpoint/2010/main" val="2434410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882125"/>
          </a:xfrm>
        </p:spPr>
        <p:txBody>
          <a:bodyPr/>
          <a:lstStyle/>
          <a:p>
            <a:r>
              <a:rPr lang="en-GB" dirty="0"/>
              <a:t>Azure Pipelines - Pipeline variable group and variable management commands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311869"/>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Run pipeline for a PR branch</a:t>
            </a:r>
            <a:endParaRPr lang="en-AU" dirty="0"/>
          </a:p>
        </p:txBody>
      </p:sp>
      <p:sp>
        <p:nvSpPr>
          <p:cNvPr id="10" name="Text Placeholder 2">
            <a:extLst>
              <a:ext uri="{FF2B5EF4-FFF2-40B4-BE49-F238E27FC236}">
                <a16:creationId xmlns:a16="http://schemas.microsoft.com/office/drawing/2014/main" id="{3DFFCB0D-644A-4114-AC06-D742C382CA20}"/>
              </a:ext>
            </a:extLst>
          </p:cNvPr>
          <p:cNvSpPr txBox="1">
            <a:spLocks/>
          </p:cNvSpPr>
          <p:nvPr/>
        </p:nvSpPr>
        <p:spPr>
          <a:xfrm>
            <a:off x="6236018" y="1144854"/>
            <a:ext cx="5416236" cy="1882125"/>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With the pipeline variable group and variable management commands, you can now script the set up and management of pipeline variables and variable groups which can in turn be version controlled, allowing you to easily share the instructions to move and set up pipelines from one project to another.</a:t>
            </a:r>
            <a:endParaRPr lang="en-AU" sz="2000" dirty="0"/>
          </a:p>
        </p:txBody>
      </p:sp>
      <p:sp>
        <p:nvSpPr>
          <p:cNvPr id="11" name="Text Placeholder 2">
            <a:extLst>
              <a:ext uri="{FF2B5EF4-FFF2-40B4-BE49-F238E27FC236}">
                <a16:creationId xmlns:a16="http://schemas.microsoft.com/office/drawing/2014/main" id="{F5124967-CB6E-4219-B593-CE1DD206AE45}"/>
              </a:ext>
            </a:extLst>
          </p:cNvPr>
          <p:cNvSpPr txBox="1">
            <a:spLocks/>
          </p:cNvSpPr>
          <p:nvPr/>
        </p:nvSpPr>
        <p:spPr>
          <a:xfrm>
            <a:off x="6236018" y="4311869"/>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Capability to trigger a pipeline run or queue a build for a PR branch, you can now validate and visualize the changes going in by running it against the target pipeline. Refer </a:t>
            </a:r>
            <a:r>
              <a:rPr lang="en-GB" sz="1800" dirty="0" err="1"/>
              <a:t>az</a:t>
            </a:r>
            <a:r>
              <a:rPr lang="en-GB" sz="1800" dirty="0"/>
              <a:t> pipelines run and </a:t>
            </a:r>
            <a:r>
              <a:rPr lang="en-GB" sz="1800" dirty="0" err="1"/>
              <a:t>az</a:t>
            </a:r>
            <a:r>
              <a:rPr lang="en-GB" sz="1800" dirty="0"/>
              <a:t> pipelines build queue command documentation for more information.</a:t>
            </a:r>
            <a:endParaRPr lang="en-AU" sz="1800" dirty="0"/>
          </a:p>
        </p:txBody>
      </p:sp>
    </p:spTree>
    <p:extLst>
      <p:ext uri="{BB962C8B-B14F-4D97-AF65-F5344CB8AC3E}">
        <p14:creationId xmlns:p14="http://schemas.microsoft.com/office/powerpoint/2010/main" val="1380052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882125"/>
          </a:xfrm>
        </p:spPr>
        <p:txBody>
          <a:bodyPr/>
          <a:lstStyle/>
          <a:p>
            <a:r>
              <a:rPr lang="en-GB" dirty="0"/>
              <a:t>Azure Pipelines - Skip the first pipeline run</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311869"/>
            <a:ext cx="5416236"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Service endpoint command enhancement</a:t>
            </a:r>
            <a:endParaRPr lang="en-AU" dirty="0"/>
          </a:p>
        </p:txBody>
      </p:sp>
      <p:sp>
        <p:nvSpPr>
          <p:cNvPr id="10" name="Text Placeholder 2">
            <a:extLst>
              <a:ext uri="{FF2B5EF4-FFF2-40B4-BE49-F238E27FC236}">
                <a16:creationId xmlns:a16="http://schemas.microsoft.com/office/drawing/2014/main" id="{3DFFCB0D-644A-4114-AC06-D742C382CA20}"/>
              </a:ext>
            </a:extLst>
          </p:cNvPr>
          <p:cNvSpPr txBox="1">
            <a:spLocks/>
          </p:cNvSpPr>
          <p:nvPr/>
        </p:nvSpPr>
        <p:spPr>
          <a:xfrm>
            <a:off x="6236018" y="1144854"/>
            <a:ext cx="5416236" cy="272558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When creating pipelines, sometimes you want to create and commit a YAML file and not trigger the pipeline run as it may result in a faulty run due to a variety of reasons - such as the infrastructure is being not ready or needing to create variables for example. With Azure DevOps CLI, you can now to skip the first automated pipeline run on creating a pipeline by including the --skip-first-run parameter. Refer </a:t>
            </a:r>
            <a:r>
              <a:rPr lang="en-GB" sz="2000" dirty="0" err="1"/>
              <a:t>az</a:t>
            </a:r>
            <a:r>
              <a:rPr lang="en-GB" sz="2000" dirty="0"/>
              <a:t> pipeline create command documentation for more information.</a:t>
            </a:r>
            <a:endParaRPr lang="en-AU" sz="2000" dirty="0"/>
          </a:p>
        </p:txBody>
      </p:sp>
      <p:sp>
        <p:nvSpPr>
          <p:cNvPr id="11" name="Text Placeholder 2">
            <a:extLst>
              <a:ext uri="{FF2B5EF4-FFF2-40B4-BE49-F238E27FC236}">
                <a16:creationId xmlns:a16="http://schemas.microsoft.com/office/drawing/2014/main" id="{F5124967-CB6E-4219-B593-CE1DD206AE45}"/>
              </a:ext>
            </a:extLst>
          </p:cNvPr>
          <p:cNvSpPr txBox="1">
            <a:spLocks/>
          </p:cNvSpPr>
          <p:nvPr/>
        </p:nvSpPr>
        <p:spPr>
          <a:xfrm>
            <a:off x="6236018" y="4311869"/>
            <a:ext cx="5416236" cy="232354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Service endpoint CLI commands supported only azure rm and </a:t>
            </a:r>
            <a:r>
              <a:rPr lang="en-GB" sz="1800" dirty="0" err="1"/>
              <a:t>github</a:t>
            </a:r>
            <a:r>
              <a:rPr lang="en-GB" sz="1800" dirty="0"/>
              <a:t> service endpoint set up and management. However, with this release, service endpoint commands allow you to create any service endpoint by providing the configuration via file and provides optimized commands - </a:t>
            </a:r>
            <a:r>
              <a:rPr lang="en-GB" sz="1800" b="1" dirty="0" err="1"/>
              <a:t>az</a:t>
            </a:r>
            <a:r>
              <a:rPr lang="en-GB" sz="1800" b="1" dirty="0"/>
              <a:t> </a:t>
            </a:r>
            <a:r>
              <a:rPr lang="en-GB" sz="1800" b="1" dirty="0" err="1"/>
              <a:t>devops</a:t>
            </a:r>
            <a:r>
              <a:rPr lang="en-GB" sz="1800" b="1" dirty="0"/>
              <a:t> service-endpoint </a:t>
            </a:r>
            <a:r>
              <a:rPr lang="en-GB" sz="1800" b="1" dirty="0" err="1"/>
              <a:t>github</a:t>
            </a:r>
            <a:r>
              <a:rPr lang="en-GB" sz="1800" dirty="0"/>
              <a:t> and </a:t>
            </a:r>
            <a:r>
              <a:rPr lang="en-GB" sz="1800" b="1" dirty="0" err="1"/>
              <a:t>az</a:t>
            </a:r>
            <a:r>
              <a:rPr lang="en-GB" sz="1800" b="1" dirty="0"/>
              <a:t> </a:t>
            </a:r>
            <a:r>
              <a:rPr lang="en-GB" sz="1800" b="1" dirty="0" err="1"/>
              <a:t>devops</a:t>
            </a:r>
            <a:r>
              <a:rPr lang="en-GB" sz="1800" b="1" dirty="0"/>
              <a:t> service-endpoint </a:t>
            </a:r>
            <a:r>
              <a:rPr lang="en-GB" sz="1800" b="1" dirty="0" err="1"/>
              <a:t>azurerm</a:t>
            </a:r>
            <a:r>
              <a:rPr lang="en-GB" sz="1800" dirty="0"/>
              <a:t>, which provide first class support to create service endpoints of these types. Refer the command documentation for more information.</a:t>
            </a:r>
            <a:endParaRPr lang="en-AU" sz="1800" dirty="0"/>
          </a:p>
        </p:txBody>
      </p:sp>
    </p:spTree>
    <p:extLst>
      <p:ext uri="{BB962C8B-B14F-4D97-AF65-F5344CB8AC3E}">
        <p14:creationId xmlns:p14="http://schemas.microsoft.com/office/powerpoint/2010/main" val="18436858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882125"/>
          </a:xfrm>
        </p:spPr>
        <p:txBody>
          <a:bodyPr/>
          <a:lstStyle/>
          <a:p>
            <a:r>
              <a:rPr lang="en-GB" dirty="0"/>
              <a:t>Azure Test Plans - Test Plans Progress report (public preview)</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4C30F3C-2708-4DEA-8F12-0A893E19E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394" y="961926"/>
            <a:ext cx="2438400" cy="275272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537DBEA-72F4-46AA-8977-5AA0136A5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36" y="1925951"/>
            <a:ext cx="7347897" cy="4459083"/>
          </a:xfrm>
          <a:prstGeom prst="rect">
            <a:avLst/>
          </a:prstGeom>
        </p:spPr>
      </p:pic>
    </p:spTree>
    <p:extLst>
      <p:ext uri="{BB962C8B-B14F-4D97-AF65-F5344CB8AC3E}">
        <p14:creationId xmlns:p14="http://schemas.microsoft.com/office/powerpoint/2010/main" val="15643602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882125"/>
          </a:xfrm>
        </p:spPr>
        <p:txBody>
          <a:bodyPr/>
          <a:lstStyle/>
          <a:p>
            <a:r>
              <a:rPr lang="en-GB" dirty="0"/>
              <a:t>Azure Test Plans - Enhancements to Test Plans page, new Charts and Sort Columns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40398ED0-366D-4863-9073-C05A0E8FA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11" y="2697757"/>
            <a:ext cx="2400423" cy="272429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58D462C-E0E7-4FA5-A2C9-93656A730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385" y="1095018"/>
            <a:ext cx="5715492" cy="2907214"/>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E687ACBC-65B6-483E-A611-14099AB8C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755" y="4279029"/>
            <a:ext cx="7667625" cy="2428875"/>
          </a:xfrm>
          <a:prstGeom prst="rect">
            <a:avLst/>
          </a:prstGeom>
        </p:spPr>
      </p:pic>
    </p:spTree>
    <p:extLst>
      <p:ext uri="{BB962C8B-B14F-4D97-AF65-F5344CB8AC3E}">
        <p14:creationId xmlns:p14="http://schemas.microsoft.com/office/powerpoint/2010/main" val="3709878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397816" y="1144853"/>
            <a:ext cx="5416236" cy="1882125"/>
          </a:xfrm>
        </p:spPr>
        <p:txBody>
          <a:bodyPr/>
          <a:lstStyle/>
          <a:p>
            <a:r>
              <a:rPr lang="en-GB" dirty="0"/>
              <a:t>Reporting - Improvement to the Query Results widget</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62917CFE-0925-4C9B-9E65-3F0FE99EBD1A}"/>
              </a:ext>
            </a:extLst>
          </p:cNvPr>
          <p:cNvSpPr txBox="1">
            <a:spLocks/>
          </p:cNvSpPr>
          <p:nvPr/>
        </p:nvSpPr>
        <p:spPr>
          <a:xfrm>
            <a:off x="6094443" y="1144853"/>
            <a:ext cx="5416236" cy="2437907"/>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lang="en-GB" sz="2000" dirty="0"/>
              <a:t>You can now select as many columns as you want to display in the widget. No more 5-column limit!</a:t>
            </a:r>
          </a:p>
          <a:p>
            <a:pPr>
              <a:lnSpc>
                <a:spcPct val="100000"/>
              </a:lnSpc>
              <a:spcAft>
                <a:spcPts val="0"/>
              </a:spcAft>
            </a:pPr>
            <a:r>
              <a:rPr lang="en-GB" sz="2000" dirty="0"/>
              <a:t>The widget supports all sizes, from 1x1 to 10x10.</a:t>
            </a:r>
          </a:p>
          <a:p>
            <a:pPr>
              <a:lnSpc>
                <a:spcPct val="100000"/>
              </a:lnSpc>
              <a:spcAft>
                <a:spcPts val="0"/>
              </a:spcAft>
            </a:pPr>
            <a:r>
              <a:rPr lang="en-GB" sz="2000" dirty="0"/>
              <a:t>When you resize a column, the column width will be saved.</a:t>
            </a:r>
          </a:p>
          <a:p>
            <a:pPr>
              <a:lnSpc>
                <a:spcPct val="100000"/>
              </a:lnSpc>
              <a:spcAft>
                <a:spcPts val="0"/>
              </a:spcAft>
            </a:pPr>
            <a:r>
              <a:rPr lang="en-GB" sz="2000" dirty="0"/>
              <a:t>You can expand the widget to full screen view. When expanded, it will display all the columns returned by the query.</a:t>
            </a:r>
            <a:endParaRPr lang="en-AU" sz="2000"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3891587"/>
            <a:ext cx="5416236" cy="542417"/>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Wiki - Comments in wiki pages</a:t>
            </a:r>
            <a:endParaRPr lang="en-AU" dirty="0"/>
          </a:p>
        </p:txBody>
      </p:sp>
      <p:pic>
        <p:nvPicPr>
          <p:cNvPr id="5" name="Picture 4" descr="A screenshot of a social media post&#10;&#10;Description automatically generated">
            <a:extLst>
              <a:ext uri="{FF2B5EF4-FFF2-40B4-BE49-F238E27FC236}">
                <a16:creationId xmlns:a16="http://schemas.microsoft.com/office/drawing/2014/main" id="{D9835ABC-2BE8-485D-9052-A8B3405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34" y="3891587"/>
            <a:ext cx="5814050" cy="2437907"/>
          </a:xfrm>
          <a:prstGeom prst="rect">
            <a:avLst/>
          </a:prstGeom>
        </p:spPr>
      </p:pic>
    </p:spTree>
    <p:extLst>
      <p:ext uri="{BB962C8B-B14F-4D97-AF65-F5344CB8AC3E}">
        <p14:creationId xmlns:p14="http://schemas.microsoft.com/office/powerpoint/2010/main" val="20624794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99572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Wiki - Hide folders and files starting with “.” in wiki tree</a:t>
            </a:r>
            <a:endParaRPr lang="en-AU" dirty="0"/>
          </a:p>
        </p:txBody>
      </p:sp>
    </p:spTree>
    <p:extLst>
      <p:ext uri="{BB962C8B-B14F-4D97-AF65-F5344CB8AC3E}">
        <p14:creationId xmlns:p14="http://schemas.microsoft.com/office/powerpoint/2010/main" val="35452265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General - Get personalized notifications with @mention support in Slack apps</a:t>
            </a:r>
            <a:endParaRPr lang="en-AU" dirty="0"/>
          </a:p>
        </p:txBody>
      </p:sp>
      <p:pic>
        <p:nvPicPr>
          <p:cNvPr id="3" name="Picture 2" descr="A screenshot of a cell phone&#10;&#10;Description automatically generated">
            <a:extLst>
              <a:ext uri="{FF2B5EF4-FFF2-40B4-BE49-F238E27FC236}">
                <a16:creationId xmlns:a16="http://schemas.microsoft.com/office/drawing/2014/main" id="{F0C8AFCC-78E6-4EE7-AC02-6D9D670BA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765" y="4498962"/>
            <a:ext cx="5046393" cy="168081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76E786A-AF39-49C9-BDD4-7C3A26CF9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30" y="2913895"/>
            <a:ext cx="4805531" cy="187944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B64BE14-FF27-4B07-99C4-71D411F22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5979" y="1390637"/>
            <a:ext cx="5184228" cy="2048832"/>
          </a:xfrm>
          <a:prstGeom prst="rect">
            <a:avLst/>
          </a:prstGeom>
        </p:spPr>
      </p:pic>
    </p:spTree>
    <p:extLst>
      <p:ext uri="{BB962C8B-B14F-4D97-AF65-F5344CB8AC3E}">
        <p14:creationId xmlns:p14="http://schemas.microsoft.com/office/powerpoint/2010/main" val="34956253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General - Download a list of organizations to a directory</a:t>
            </a:r>
            <a:endParaRPr lang="en-AU" dirty="0"/>
          </a:p>
        </p:txBody>
      </p:sp>
      <p:pic>
        <p:nvPicPr>
          <p:cNvPr id="5" name="Picture 4">
            <a:extLst>
              <a:ext uri="{FF2B5EF4-FFF2-40B4-BE49-F238E27FC236}">
                <a16:creationId xmlns:a16="http://schemas.microsoft.com/office/drawing/2014/main" id="{AFA6AB9F-5AAA-4C08-A058-53FC403B9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961926"/>
            <a:ext cx="7696200" cy="1447800"/>
          </a:xfrm>
          <a:prstGeom prst="rect">
            <a:avLst/>
          </a:prstGeom>
        </p:spPr>
      </p:pic>
      <p:sp>
        <p:nvSpPr>
          <p:cNvPr id="14" name="Text Placeholder 2">
            <a:extLst>
              <a:ext uri="{FF2B5EF4-FFF2-40B4-BE49-F238E27FC236}">
                <a16:creationId xmlns:a16="http://schemas.microsoft.com/office/drawing/2014/main" id="{64BF55E0-1BCD-41EC-8326-51FEB64F7F4B}"/>
              </a:ext>
            </a:extLst>
          </p:cNvPr>
          <p:cNvSpPr txBox="1">
            <a:spLocks/>
          </p:cNvSpPr>
          <p:nvPr/>
        </p:nvSpPr>
        <p:spPr>
          <a:xfrm>
            <a:off x="426424" y="27459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Track the progress of parent items using Rollup on Boards backlog</a:t>
            </a:r>
            <a:endParaRPr lang="en-AU" dirty="0"/>
          </a:p>
        </p:txBody>
      </p:sp>
      <p:pic>
        <p:nvPicPr>
          <p:cNvPr id="16" name="Picture 15" descr="A screenshot of a cell phone&#10;&#10;Description automatically generated">
            <a:extLst>
              <a:ext uri="{FF2B5EF4-FFF2-40B4-BE49-F238E27FC236}">
                <a16:creationId xmlns:a16="http://schemas.microsoft.com/office/drawing/2014/main" id="{50AAFA29-D141-480E-9B76-D5F19633F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2815137"/>
            <a:ext cx="4453324" cy="3820280"/>
          </a:xfrm>
          <a:prstGeom prst="rect">
            <a:avLst/>
          </a:prstGeom>
        </p:spPr>
      </p:pic>
    </p:spTree>
    <p:extLst>
      <p:ext uri="{BB962C8B-B14F-4D97-AF65-F5344CB8AC3E}">
        <p14:creationId xmlns:p14="http://schemas.microsoft.com/office/powerpoint/2010/main" val="28404372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a:t>
            </a:r>
            <a:r>
              <a:rPr lang="en-GB" dirty="0" err="1"/>
              <a:t>Taskboard</a:t>
            </a:r>
            <a:r>
              <a:rPr lang="en-GB" dirty="0"/>
              <a:t> live updates</a:t>
            </a:r>
            <a:endParaRPr lang="en-AU" dirty="0"/>
          </a:p>
        </p:txBody>
      </p:sp>
      <p:sp>
        <p:nvSpPr>
          <p:cNvPr id="14" name="Text Placeholder 2">
            <a:extLst>
              <a:ext uri="{FF2B5EF4-FFF2-40B4-BE49-F238E27FC236}">
                <a16:creationId xmlns:a16="http://schemas.microsoft.com/office/drawing/2014/main" id="{64BF55E0-1BCD-41EC-8326-51FEB64F7F4B}"/>
              </a:ext>
            </a:extLst>
          </p:cNvPr>
          <p:cNvSpPr txBox="1">
            <a:spLocks/>
          </p:cNvSpPr>
          <p:nvPr/>
        </p:nvSpPr>
        <p:spPr>
          <a:xfrm>
            <a:off x="426424" y="2745959"/>
            <a:ext cx="48707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Policy to block files with specified patterns</a:t>
            </a:r>
            <a:endParaRPr lang="en-AU" dirty="0"/>
          </a:p>
        </p:txBody>
      </p:sp>
      <p:pic>
        <p:nvPicPr>
          <p:cNvPr id="3" name="Picture 2" descr="A screenshot of a cell phone&#10;&#10;Description automatically generated">
            <a:extLst>
              <a:ext uri="{FF2B5EF4-FFF2-40B4-BE49-F238E27FC236}">
                <a16:creationId xmlns:a16="http://schemas.microsoft.com/office/drawing/2014/main" id="{8D524D59-878A-4BB9-9CCB-8D29C53E7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23" y="2745959"/>
            <a:ext cx="6349340" cy="3341866"/>
          </a:xfrm>
          <a:prstGeom prst="rect">
            <a:avLst/>
          </a:prstGeom>
        </p:spPr>
      </p:pic>
    </p:spTree>
    <p:extLst>
      <p:ext uri="{BB962C8B-B14F-4D97-AF65-F5344CB8AC3E}">
        <p14:creationId xmlns:p14="http://schemas.microsoft.com/office/powerpoint/2010/main" val="19077104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5138175" cy="886124"/>
          </a:xfrm>
        </p:spPr>
        <p:txBody>
          <a:bodyPr/>
          <a:lstStyle/>
          <a:p>
            <a:r>
              <a:rPr lang="en-AU" dirty="0"/>
              <a:t>General - </a:t>
            </a:r>
            <a:r>
              <a:rPr lang="en-GB" dirty="0"/>
              <a:t>New UI to request access to an organization</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050" name="Picture 2" descr="Badge">
            <a:extLst>
              <a:ext uri="{FF2B5EF4-FFF2-40B4-BE49-F238E27FC236}">
                <a16:creationId xmlns:a16="http://schemas.microsoft.com/office/drawing/2014/main" id="{92008320-CB71-49D6-AE16-DBAAA9CB6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552" y="1903853"/>
            <a:ext cx="6634601" cy="38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29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Resolve work items via commits using key words</a:t>
            </a:r>
            <a:endParaRPr lang="en-AU" dirty="0"/>
          </a:p>
        </p:txBody>
      </p:sp>
      <p:sp>
        <p:nvSpPr>
          <p:cNvPr id="14" name="Text Placeholder 2">
            <a:extLst>
              <a:ext uri="{FF2B5EF4-FFF2-40B4-BE49-F238E27FC236}">
                <a16:creationId xmlns:a16="http://schemas.microsoft.com/office/drawing/2014/main" id="{64BF55E0-1BCD-41EC-8326-51FEB64F7F4B}"/>
              </a:ext>
            </a:extLst>
          </p:cNvPr>
          <p:cNvSpPr txBox="1">
            <a:spLocks/>
          </p:cNvSpPr>
          <p:nvPr/>
        </p:nvSpPr>
        <p:spPr>
          <a:xfrm>
            <a:off x="426424" y="2292079"/>
            <a:ext cx="414557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Granularity for automatic reviewers</a:t>
            </a:r>
            <a:endParaRPr lang="en-AU" dirty="0"/>
          </a:p>
        </p:txBody>
      </p:sp>
      <p:pic>
        <p:nvPicPr>
          <p:cNvPr id="5" name="Picture 4" descr="A screenshot of a cell phone&#10;&#10;Description automatically generated">
            <a:extLst>
              <a:ext uri="{FF2B5EF4-FFF2-40B4-BE49-F238E27FC236}">
                <a16:creationId xmlns:a16="http://schemas.microsoft.com/office/drawing/2014/main" id="{B3F4EB85-9BE0-4907-B3C7-C2F1D1A2E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241" y="2336451"/>
            <a:ext cx="6989379" cy="3887775"/>
          </a:xfrm>
          <a:prstGeom prst="rect">
            <a:avLst/>
          </a:prstGeom>
        </p:spPr>
      </p:pic>
    </p:spTree>
    <p:extLst>
      <p:ext uri="{BB962C8B-B14F-4D97-AF65-F5344CB8AC3E}">
        <p14:creationId xmlns:p14="http://schemas.microsoft.com/office/powerpoint/2010/main" val="33062390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a:t>
            </a:r>
            <a:r>
              <a:rPr lang="en-GB" dirty="0" err="1"/>
              <a:t>Artifacts</a:t>
            </a:r>
            <a:r>
              <a:rPr lang="en-GB" dirty="0"/>
              <a:t> - Get latest Universal Package with Semantic Versioning (</a:t>
            </a:r>
            <a:r>
              <a:rPr lang="en-GB" dirty="0" err="1"/>
              <a:t>SemVer</a:t>
            </a:r>
            <a:r>
              <a:rPr lang="en-GB" dirty="0"/>
              <a:t>) wildcard</a:t>
            </a:r>
            <a:endParaRPr lang="en-AU" dirty="0"/>
          </a:p>
        </p:txBody>
      </p:sp>
      <p:sp>
        <p:nvSpPr>
          <p:cNvPr id="14" name="Text Placeholder 2">
            <a:extLst>
              <a:ext uri="{FF2B5EF4-FFF2-40B4-BE49-F238E27FC236}">
                <a16:creationId xmlns:a16="http://schemas.microsoft.com/office/drawing/2014/main" id="{64BF55E0-1BCD-41EC-8326-51FEB64F7F4B}"/>
              </a:ext>
            </a:extLst>
          </p:cNvPr>
          <p:cNvSpPr txBox="1">
            <a:spLocks/>
          </p:cNvSpPr>
          <p:nvPr/>
        </p:nvSpPr>
        <p:spPr>
          <a:xfrm>
            <a:off x="512380" y="3947458"/>
            <a:ext cx="414557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a:t>
            </a:r>
            <a:r>
              <a:rPr lang="en-GB" dirty="0" err="1"/>
              <a:t>Artifacts</a:t>
            </a:r>
            <a:r>
              <a:rPr lang="en-GB" dirty="0"/>
              <a:t> - Azure </a:t>
            </a:r>
            <a:r>
              <a:rPr lang="en-GB" dirty="0" err="1"/>
              <a:t>Artifacts</a:t>
            </a:r>
            <a:r>
              <a:rPr lang="en-GB" dirty="0"/>
              <a:t> feeds in the Visual Studio Package Manager</a:t>
            </a:r>
            <a:endParaRPr lang="en-AU" dirty="0"/>
          </a:p>
        </p:txBody>
      </p:sp>
    </p:spTree>
    <p:extLst>
      <p:ext uri="{BB962C8B-B14F-4D97-AF65-F5344CB8AC3E}">
        <p14:creationId xmlns:p14="http://schemas.microsoft.com/office/powerpoint/2010/main" val="4117350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5416236"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Create Azure Pipelines from </a:t>
            </a:r>
            <a:r>
              <a:rPr lang="en-GB" dirty="0" err="1"/>
              <a:t>VSCode</a:t>
            </a:r>
            <a:endParaRPr lang="en-AU" dirty="0"/>
          </a:p>
        </p:txBody>
      </p:sp>
      <p:pic>
        <p:nvPicPr>
          <p:cNvPr id="3" name="Picture 2" descr="A screenshot of a cell phone&#10;&#10;Description automatically generated">
            <a:extLst>
              <a:ext uri="{FF2B5EF4-FFF2-40B4-BE49-F238E27FC236}">
                <a16:creationId xmlns:a16="http://schemas.microsoft.com/office/drawing/2014/main" id="{199E7F99-41D4-4B8D-99E9-91251866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16" y="1298159"/>
            <a:ext cx="6439547" cy="3421009"/>
          </a:xfrm>
          <a:prstGeom prst="rect">
            <a:avLst/>
          </a:prstGeom>
        </p:spPr>
      </p:pic>
    </p:spTree>
    <p:extLst>
      <p:ext uri="{BB962C8B-B14F-4D97-AF65-F5344CB8AC3E}">
        <p14:creationId xmlns:p14="http://schemas.microsoft.com/office/powerpoint/2010/main" val="21896347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New task for configuring Azure App Service app settings</a:t>
            </a:r>
            <a:endParaRPr lang="en-AU" dirty="0"/>
          </a:p>
        </p:txBody>
      </p:sp>
      <p:pic>
        <p:nvPicPr>
          <p:cNvPr id="5" name="Picture 4" descr="A screenshot of a cell phone&#10;&#10;Description automatically generated">
            <a:extLst>
              <a:ext uri="{FF2B5EF4-FFF2-40B4-BE49-F238E27FC236}">
                <a16:creationId xmlns:a16="http://schemas.microsoft.com/office/drawing/2014/main" id="{E6281ECD-770B-4320-A45B-A15DFF626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298" y="1192100"/>
            <a:ext cx="6641165" cy="4775148"/>
          </a:xfrm>
          <a:prstGeom prst="rect">
            <a:avLst/>
          </a:prstGeom>
        </p:spPr>
      </p:pic>
    </p:spTree>
    <p:extLst>
      <p:ext uri="{BB962C8B-B14F-4D97-AF65-F5344CB8AC3E}">
        <p14:creationId xmlns:p14="http://schemas.microsoft.com/office/powerpoint/2010/main" val="2358541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Azure App Service now supports Swap with preview</a:t>
            </a:r>
            <a:endParaRPr lang="en-AU" dirty="0"/>
          </a:p>
        </p:txBody>
      </p:sp>
      <p:pic>
        <p:nvPicPr>
          <p:cNvPr id="3" name="Picture 2" descr="A screenshot of a cell phone&#10;&#10;Description automatically generated">
            <a:extLst>
              <a:ext uri="{FF2B5EF4-FFF2-40B4-BE49-F238E27FC236}">
                <a16:creationId xmlns:a16="http://schemas.microsoft.com/office/drawing/2014/main" id="{E4575AE8-6A25-4CDE-9FC5-1A485020C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503" y="1298158"/>
            <a:ext cx="7625081" cy="4771565"/>
          </a:xfrm>
          <a:prstGeom prst="rect">
            <a:avLst/>
          </a:prstGeom>
        </p:spPr>
      </p:pic>
    </p:spTree>
    <p:extLst>
      <p:ext uri="{BB962C8B-B14F-4D97-AF65-F5344CB8AC3E}">
        <p14:creationId xmlns:p14="http://schemas.microsoft.com/office/powerpoint/2010/main" val="1510570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YAML templates for Python and .NET Functions apps</a:t>
            </a:r>
            <a:endParaRPr lang="en-AU" dirty="0"/>
          </a:p>
        </p:txBody>
      </p:sp>
      <p:sp>
        <p:nvSpPr>
          <p:cNvPr id="9" name="Text Placeholder 2">
            <a:extLst>
              <a:ext uri="{FF2B5EF4-FFF2-40B4-BE49-F238E27FC236}">
                <a16:creationId xmlns:a16="http://schemas.microsoft.com/office/drawing/2014/main" id="{3BBEA38D-21F1-4F5C-97E3-2715287F4BFF}"/>
              </a:ext>
            </a:extLst>
          </p:cNvPr>
          <p:cNvSpPr txBox="1">
            <a:spLocks/>
          </p:cNvSpPr>
          <p:nvPr/>
        </p:nvSpPr>
        <p:spPr>
          <a:xfrm>
            <a:off x="426424" y="2646111"/>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Service hooks for YAML pipelines</a:t>
            </a:r>
            <a:endParaRPr lang="en-AU" dirty="0"/>
          </a:p>
        </p:txBody>
      </p:sp>
      <p:pic>
        <p:nvPicPr>
          <p:cNvPr id="10" name="Online Image Placeholder 5" descr="A screenshot of a social media post&#10;&#10;Description automatically generated">
            <a:extLst>
              <a:ext uri="{FF2B5EF4-FFF2-40B4-BE49-F238E27FC236}">
                <a16:creationId xmlns:a16="http://schemas.microsoft.com/office/drawing/2014/main" id="{757937DF-CC40-4B7C-8DC6-3EF67606A679}"/>
              </a:ext>
            </a:extLst>
          </p:cNvPr>
          <p:cNvPicPr>
            <a:picLocks noGrp="1" noChangeAspect="1"/>
          </p:cNvPicPr>
          <p:nvPr>
            <p:ph type="clipArt" sz="quarter" idx="11"/>
          </p:nvPr>
        </p:nvPicPr>
        <p:blipFill>
          <a:blip r:embed="rId4">
            <a:extLst>
              <a:ext uri="{28A0092B-C50C-407E-A947-70E740481C1C}">
                <a14:useLocalDpi xmlns:a14="http://schemas.microsoft.com/office/drawing/2010/main" val="0"/>
              </a:ext>
            </a:extLst>
          </a:blip>
          <a:stretch>
            <a:fillRect/>
          </a:stretch>
        </p:blipFill>
        <p:spPr>
          <a:xfrm>
            <a:off x="5270206" y="2617076"/>
            <a:ext cx="3724724" cy="3756025"/>
          </a:xfrm>
        </p:spPr>
      </p:pic>
    </p:spTree>
    <p:extLst>
      <p:ext uri="{BB962C8B-B14F-4D97-AF65-F5344CB8AC3E}">
        <p14:creationId xmlns:p14="http://schemas.microsoft.com/office/powerpoint/2010/main" val="39848001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Enhancement to Azure Pipelines app for Jira</a:t>
            </a:r>
            <a:endParaRPr lang="en-AU" dirty="0"/>
          </a:p>
        </p:txBody>
      </p:sp>
      <p:pic>
        <p:nvPicPr>
          <p:cNvPr id="5" name="Picture 4">
            <a:extLst>
              <a:ext uri="{FF2B5EF4-FFF2-40B4-BE49-F238E27FC236}">
                <a16:creationId xmlns:a16="http://schemas.microsoft.com/office/drawing/2014/main" id="{43ED3E06-A995-4CC9-BA72-37AD491607EF}"/>
              </a:ext>
            </a:extLst>
          </p:cNvPr>
          <p:cNvPicPr>
            <a:picLocks noChangeAspect="1"/>
          </p:cNvPicPr>
          <p:nvPr/>
        </p:nvPicPr>
        <p:blipFill>
          <a:blip r:embed="rId4"/>
          <a:stretch>
            <a:fillRect/>
          </a:stretch>
        </p:blipFill>
        <p:spPr>
          <a:xfrm>
            <a:off x="4964752" y="1298159"/>
            <a:ext cx="7055213" cy="3988005"/>
          </a:xfrm>
          <a:prstGeom prst="rect">
            <a:avLst/>
          </a:prstGeom>
        </p:spPr>
      </p:pic>
    </p:spTree>
    <p:extLst>
      <p:ext uri="{BB962C8B-B14F-4D97-AF65-F5344CB8AC3E}">
        <p14:creationId xmlns:p14="http://schemas.microsoft.com/office/powerpoint/2010/main" val="5648354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279503"/>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GitHub release task enhancements</a:t>
            </a:r>
            <a:endParaRPr lang="en-AU" dirty="0"/>
          </a:p>
        </p:txBody>
      </p:sp>
      <p:pic>
        <p:nvPicPr>
          <p:cNvPr id="3" name="Picture 2" descr="A screenshot of a cell phone&#10;&#10;Description automatically generated">
            <a:extLst>
              <a:ext uri="{FF2B5EF4-FFF2-40B4-BE49-F238E27FC236}">
                <a16:creationId xmlns:a16="http://schemas.microsoft.com/office/drawing/2014/main" id="{22871FB9-B411-4BC7-A858-7BF27FD81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817" y="1105757"/>
            <a:ext cx="6776009" cy="4814193"/>
          </a:xfrm>
          <a:prstGeom prst="rect">
            <a:avLst/>
          </a:prstGeom>
        </p:spPr>
      </p:pic>
    </p:spTree>
    <p:extLst>
      <p:ext uri="{BB962C8B-B14F-4D97-AF65-F5344CB8AC3E}">
        <p14:creationId xmlns:p14="http://schemas.microsoft.com/office/powerpoint/2010/main" val="294332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51598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Stage level filter for Azure Container Registry and Docker Hub </a:t>
            </a:r>
            <a:r>
              <a:rPr lang="en-GB" dirty="0" err="1"/>
              <a:t>artifacts</a:t>
            </a:r>
            <a:endParaRPr lang="en-AU" dirty="0"/>
          </a:p>
        </p:txBody>
      </p:sp>
      <p:pic>
        <p:nvPicPr>
          <p:cNvPr id="5" name="Picture 4" descr="A screenshot of a cell phone&#10;&#10;Description automatically generated">
            <a:extLst>
              <a:ext uri="{FF2B5EF4-FFF2-40B4-BE49-F238E27FC236}">
                <a16:creationId xmlns:a16="http://schemas.microsoft.com/office/drawing/2014/main" id="{98DC8F6A-ED82-4789-A8D2-F7A64B39F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143" y="1206554"/>
            <a:ext cx="4781550" cy="1685925"/>
          </a:xfrm>
          <a:prstGeom prst="rect">
            <a:avLst/>
          </a:prstGeom>
        </p:spPr>
      </p:pic>
      <p:sp>
        <p:nvSpPr>
          <p:cNvPr id="9" name="Text Placeholder 2">
            <a:extLst>
              <a:ext uri="{FF2B5EF4-FFF2-40B4-BE49-F238E27FC236}">
                <a16:creationId xmlns:a16="http://schemas.microsoft.com/office/drawing/2014/main" id="{8E2900EE-971D-4F28-B261-8986BF857833}"/>
              </a:ext>
            </a:extLst>
          </p:cNvPr>
          <p:cNvSpPr txBox="1">
            <a:spLocks/>
          </p:cNvSpPr>
          <p:nvPr/>
        </p:nvSpPr>
        <p:spPr>
          <a:xfrm>
            <a:off x="426424" y="3055833"/>
            <a:ext cx="4413590" cy="151598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Sovereign cloud support in Kubernetes service connection</a:t>
            </a:r>
            <a:endParaRPr lang="en-AU" dirty="0"/>
          </a:p>
        </p:txBody>
      </p:sp>
      <p:pic>
        <p:nvPicPr>
          <p:cNvPr id="10" name="Picture 9" descr="A screenshot of a social media post&#10;&#10;Description automatically generated">
            <a:extLst>
              <a:ext uri="{FF2B5EF4-FFF2-40B4-BE49-F238E27FC236}">
                <a16:creationId xmlns:a16="http://schemas.microsoft.com/office/drawing/2014/main" id="{CE4AB5A7-A250-4DA4-ACD4-DE847894E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143" y="3000412"/>
            <a:ext cx="2898202" cy="3770878"/>
          </a:xfrm>
          <a:prstGeom prst="rect">
            <a:avLst/>
          </a:prstGeom>
        </p:spPr>
      </p:pic>
    </p:spTree>
    <p:extLst>
      <p:ext uri="{BB962C8B-B14F-4D97-AF65-F5344CB8AC3E}">
        <p14:creationId xmlns:p14="http://schemas.microsoft.com/office/powerpoint/2010/main" val="3533814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3</a:t>
            </a:r>
            <a:r>
              <a:rPr lang="en-AU" baseline="30000" dirty="0">
                <a:solidFill>
                  <a:srgbClr val="554CC7"/>
                </a:solidFill>
              </a:rPr>
              <a:t>rd</a:t>
            </a:r>
            <a:r>
              <a:rPr lang="en-AU" dirty="0">
                <a:solidFill>
                  <a:srgbClr val="554CC7"/>
                </a:solidFill>
              </a:rPr>
              <a:t> 2019 – Sprint 157</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1" name="Text Placeholder 2">
            <a:extLst>
              <a:ext uri="{FF2B5EF4-FFF2-40B4-BE49-F238E27FC236}">
                <a16:creationId xmlns:a16="http://schemas.microsoft.com/office/drawing/2014/main" id="{DCAA7F44-FA7B-4CD7-BE62-78341F4F712F}"/>
              </a:ext>
            </a:extLst>
          </p:cNvPr>
          <p:cNvSpPr txBox="1">
            <a:spLocks/>
          </p:cNvSpPr>
          <p:nvPr/>
        </p:nvSpPr>
        <p:spPr>
          <a:xfrm>
            <a:off x="426424" y="1298159"/>
            <a:ext cx="4413590" cy="151598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Updates to hosted pipelines images</a:t>
            </a:r>
            <a:endParaRPr lang="en-AU" dirty="0"/>
          </a:p>
        </p:txBody>
      </p:sp>
      <p:sp>
        <p:nvSpPr>
          <p:cNvPr id="9" name="Text Placeholder 2">
            <a:extLst>
              <a:ext uri="{FF2B5EF4-FFF2-40B4-BE49-F238E27FC236}">
                <a16:creationId xmlns:a16="http://schemas.microsoft.com/office/drawing/2014/main" id="{8E2900EE-971D-4F28-B261-8986BF857833}"/>
              </a:ext>
            </a:extLst>
          </p:cNvPr>
          <p:cNvSpPr txBox="1">
            <a:spLocks/>
          </p:cNvSpPr>
          <p:nvPr/>
        </p:nvSpPr>
        <p:spPr>
          <a:xfrm>
            <a:off x="426424" y="3055833"/>
            <a:ext cx="4413590" cy="151598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REporting</a:t>
            </a:r>
            <a:r>
              <a:rPr lang="en-GB" dirty="0"/>
              <a:t> - Lead and Cycle Time widgets advanced filtering</a:t>
            </a:r>
            <a:endParaRPr lang="en-AU" dirty="0"/>
          </a:p>
        </p:txBody>
      </p:sp>
      <p:pic>
        <p:nvPicPr>
          <p:cNvPr id="12" name="Picture 11" descr="A screenshot of a cell phone&#10;&#10;Description automatically generated">
            <a:extLst>
              <a:ext uri="{FF2B5EF4-FFF2-40B4-BE49-F238E27FC236}">
                <a16:creationId xmlns:a16="http://schemas.microsoft.com/office/drawing/2014/main" id="{0CC0A8A0-8BB1-475D-AE11-41E8724D8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165" y="2056152"/>
            <a:ext cx="5217719" cy="2934967"/>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37268A96-686E-4652-B4F6-4D146CCD4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8449" y="3492516"/>
            <a:ext cx="5446319" cy="3063554"/>
          </a:xfrm>
          <a:prstGeom prst="rect">
            <a:avLst/>
          </a:prstGeom>
        </p:spPr>
      </p:pic>
    </p:spTree>
    <p:extLst>
      <p:ext uri="{BB962C8B-B14F-4D97-AF65-F5344CB8AC3E}">
        <p14:creationId xmlns:p14="http://schemas.microsoft.com/office/powerpoint/2010/main" val="1877289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93393"/>
          </a:xfrm>
        </p:spPr>
        <p:txBody>
          <a:bodyPr/>
          <a:lstStyle/>
          <a:p>
            <a:r>
              <a:rPr lang="en-GB" dirty="0"/>
              <a:t>Azure Boards - Read-only and required rules for group membership</a:t>
            </a:r>
          </a:p>
          <a:p>
            <a:endParaRPr lang="en-AU" dirty="0"/>
          </a:p>
          <a:p>
            <a:r>
              <a:rPr lang="en-AU" dirty="0"/>
              <a:t>Azure Boards - </a:t>
            </a:r>
            <a:r>
              <a:rPr lang="en-GB" dirty="0"/>
              <a:t>Customize system picklist values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12" name="Picture 11">
            <a:extLst>
              <a:ext uri="{FF2B5EF4-FFF2-40B4-BE49-F238E27FC236}">
                <a16:creationId xmlns:a16="http://schemas.microsoft.com/office/drawing/2014/main" id="{7A4C9877-B75E-4467-85DA-AEE678878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3" name="Rectangle 12">
            <a:extLst>
              <a:ext uri="{FF2B5EF4-FFF2-40B4-BE49-F238E27FC236}">
                <a16:creationId xmlns:a16="http://schemas.microsoft.com/office/drawing/2014/main" id="{68C9A2E3-54FE-4E91-AE74-8BC9F97F45E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65885369-6122-4FAB-8F97-D360D627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264" y="1029012"/>
            <a:ext cx="4670591" cy="2757207"/>
          </a:xfrm>
          <a:prstGeom prst="rect">
            <a:avLst/>
          </a:prstGeom>
        </p:spPr>
      </p:pic>
      <p:pic>
        <p:nvPicPr>
          <p:cNvPr id="9" name="Picture 8">
            <a:extLst>
              <a:ext uri="{FF2B5EF4-FFF2-40B4-BE49-F238E27FC236}">
                <a16:creationId xmlns:a16="http://schemas.microsoft.com/office/drawing/2014/main" id="{8B64FEAA-415A-4921-9FEE-EA7760B0C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43" y="3786219"/>
            <a:ext cx="4086570" cy="3080407"/>
          </a:xfrm>
          <a:prstGeom prst="rect">
            <a:avLst/>
          </a:prstGeom>
        </p:spPr>
      </p:pic>
    </p:spTree>
    <p:extLst>
      <p:ext uri="{BB962C8B-B14F-4D97-AF65-F5344CB8AC3E}">
        <p14:creationId xmlns:p14="http://schemas.microsoft.com/office/powerpoint/2010/main" val="7949795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62323" y="1144854"/>
            <a:ext cx="10144355" cy="4885455"/>
          </a:xfrm>
        </p:spPr>
        <p:txBody>
          <a:bodyPr/>
          <a:lstStyle/>
          <a:p>
            <a:r>
              <a:rPr lang="en-AU" dirty="0"/>
              <a:t>General - </a:t>
            </a:r>
            <a:r>
              <a:rPr lang="en-GB" dirty="0"/>
              <a:t>User assignment-based billing and default access level</a:t>
            </a:r>
          </a:p>
          <a:p>
            <a:pPr marL="457200" indent="-457200">
              <a:buFont typeface="Arial" panose="020B0604020202020204" pitchFamily="34" charset="0"/>
              <a:buChar char="•"/>
            </a:pPr>
            <a:r>
              <a:rPr lang="en-GB" dirty="0"/>
              <a:t>User assignment-based billing</a:t>
            </a:r>
          </a:p>
          <a:p>
            <a:pPr marL="457200" indent="-457200">
              <a:buFont typeface="Arial" panose="020B0604020202020204" pitchFamily="34" charset="0"/>
              <a:buChar char="•"/>
            </a:pPr>
            <a:r>
              <a:rPr lang="en-GB" dirty="0"/>
              <a:t>Default access level for new users</a:t>
            </a:r>
          </a:p>
          <a:p>
            <a:pPr marL="457200" indent="-457200">
              <a:buFont typeface="Arial" panose="020B0604020202020204" pitchFamily="34" charset="0"/>
              <a:buChar char="•"/>
            </a:pPr>
            <a:r>
              <a:rPr lang="en-GB" dirty="0"/>
              <a:t>Daily billing</a:t>
            </a:r>
          </a:p>
          <a:p>
            <a:pPr marL="457200" indent="-457200">
              <a:buFont typeface="Arial" panose="020B0604020202020204" pitchFamily="34" charset="0"/>
              <a:buChar char="•"/>
            </a:pPr>
            <a:r>
              <a:rPr lang="en-GB" dirty="0"/>
              <a:t>New UI to manage organization and project permissions</a:t>
            </a:r>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23 2019 – Sprint 158</a:t>
            </a:r>
            <a:endParaRPr lang="en-AU" dirty="0"/>
          </a:p>
        </p:txBody>
      </p:sp>
      <p:pic>
        <p:nvPicPr>
          <p:cNvPr id="12" name="Picture 11">
            <a:extLst>
              <a:ext uri="{FF2B5EF4-FFF2-40B4-BE49-F238E27FC236}">
                <a16:creationId xmlns:a16="http://schemas.microsoft.com/office/drawing/2014/main" id="{1FF4B1D0-F6CE-49A7-825B-C748F60C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CCCFBB32-ACE2-48D3-A725-70BBAC048343}"/>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026" name="Picture 2" descr="Badge">
            <a:extLst>
              <a:ext uri="{FF2B5EF4-FFF2-40B4-BE49-F238E27FC236}">
                <a16:creationId xmlns:a16="http://schemas.microsoft.com/office/drawing/2014/main" id="{783A19B0-80B7-40BE-BFC9-DDF707DB1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666" y="2482681"/>
            <a:ext cx="43719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dge">
            <a:extLst>
              <a:ext uri="{FF2B5EF4-FFF2-40B4-BE49-F238E27FC236}">
                <a16:creationId xmlns:a16="http://schemas.microsoft.com/office/drawing/2014/main" id="{1FB6AC5D-7382-490A-805A-04A9A9DB2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666" y="4306566"/>
            <a:ext cx="3970381" cy="238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2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General - New UI to manage organization and project permissions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Support for custom fields in Rollup columns</a:t>
            </a:r>
            <a:endParaRPr lang="en-AU" dirty="0"/>
          </a:p>
        </p:txBody>
      </p:sp>
      <p:pic>
        <p:nvPicPr>
          <p:cNvPr id="6" name="Picture 5" descr="A screenshot of a cell phone&#10;&#10;Description automatically generated">
            <a:extLst>
              <a:ext uri="{FF2B5EF4-FFF2-40B4-BE49-F238E27FC236}">
                <a16:creationId xmlns:a16="http://schemas.microsoft.com/office/drawing/2014/main" id="{074D058E-35B6-4930-9004-AEFB2D2BB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159" y="1142295"/>
            <a:ext cx="4143703" cy="249031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6331B39-0BEC-4DA6-9D63-CA65F2DBD2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326" y="3727194"/>
            <a:ext cx="1038233" cy="590554"/>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B4C4B794-5BA5-4A27-995A-239DD1D16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1826" y="3727194"/>
            <a:ext cx="4988089" cy="2602300"/>
          </a:xfrm>
          <a:prstGeom prst="rect">
            <a:avLst/>
          </a:prstGeom>
        </p:spPr>
      </p:pic>
    </p:spTree>
    <p:extLst>
      <p:ext uri="{BB962C8B-B14F-4D97-AF65-F5344CB8AC3E}">
        <p14:creationId xmlns:p14="http://schemas.microsoft.com/office/powerpoint/2010/main" val="4214248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Boards - New rule to hide fields in a work item form based on condition </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14636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Custom work item notification settings</a:t>
            </a:r>
            <a:endParaRPr lang="en-AU" dirty="0"/>
          </a:p>
        </p:txBody>
      </p:sp>
      <p:pic>
        <p:nvPicPr>
          <p:cNvPr id="6" name="Picture 5" descr="A screenshot of a cell phone&#10;&#10;Description automatically generated">
            <a:extLst>
              <a:ext uri="{FF2B5EF4-FFF2-40B4-BE49-F238E27FC236}">
                <a16:creationId xmlns:a16="http://schemas.microsoft.com/office/drawing/2014/main" id="{074D058E-35B6-4930-9004-AEFB2D2BB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159" y="1142295"/>
            <a:ext cx="4143703" cy="2490317"/>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A0517C1A-8232-4401-A90E-625F0FF9F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45" y="4658862"/>
            <a:ext cx="3358941" cy="46754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821214A1-2538-444B-9DF6-B9941CB8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5326" y="3713419"/>
            <a:ext cx="3186136" cy="3057547"/>
          </a:xfrm>
          <a:prstGeom prst="rect">
            <a:avLst/>
          </a:prstGeom>
        </p:spPr>
      </p:pic>
    </p:spTree>
    <p:extLst>
      <p:ext uri="{BB962C8B-B14F-4D97-AF65-F5344CB8AC3E}">
        <p14:creationId xmlns:p14="http://schemas.microsoft.com/office/powerpoint/2010/main" val="42615918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Boards - Link work items to deployments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96332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Use service account-based authentication to connect to AKS</a:t>
            </a:r>
            <a:endParaRPr lang="en-AU" dirty="0"/>
          </a:p>
        </p:txBody>
      </p:sp>
      <p:pic>
        <p:nvPicPr>
          <p:cNvPr id="5" name="Picture 4" descr="A screenshot of text&#10;&#10;Description automatically generated">
            <a:extLst>
              <a:ext uri="{FF2B5EF4-FFF2-40B4-BE49-F238E27FC236}">
                <a16:creationId xmlns:a16="http://schemas.microsoft.com/office/drawing/2014/main" id="{98158E5C-46E0-4E06-9328-7F52BC9A2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687" y="1144855"/>
            <a:ext cx="2095463" cy="2386622"/>
          </a:xfrm>
          <a:prstGeom prst="rect">
            <a:avLst/>
          </a:prstGeom>
        </p:spPr>
      </p:pic>
    </p:spTree>
    <p:extLst>
      <p:ext uri="{BB962C8B-B14F-4D97-AF65-F5344CB8AC3E}">
        <p14:creationId xmlns:p14="http://schemas.microsoft.com/office/powerpoint/2010/main" val="5334592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Repos - Preview Markdown files in pull request Side-by-side diff</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96332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Repos - Build policy expiration for manual builds</a:t>
            </a:r>
            <a:endParaRPr lang="en-AU" dirty="0"/>
          </a:p>
        </p:txBody>
      </p:sp>
      <p:pic>
        <p:nvPicPr>
          <p:cNvPr id="6" name="Picture 5" descr="A screenshot of a cell phone&#10;&#10;Description automatically generated">
            <a:extLst>
              <a:ext uri="{FF2B5EF4-FFF2-40B4-BE49-F238E27FC236}">
                <a16:creationId xmlns:a16="http://schemas.microsoft.com/office/drawing/2014/main" id="{65F3BFA0-18E0-466E-A9B3-2A09856A0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43" y="1079716"/>
            <a:ext cx="4174552" cy="255260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0A88AFD-3662-4378-9666-78F571A6A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43" y="3676762"/>
            <a:ext cx="2243154" cy="2652732"/>
          </a:xfrm>
          <a:prstGeom prst="rect">
            <a:avLst/>
          </a:prstGeom>
        </p:spPr>
      </p:pic>
    </p:spTree>
    <p:extLst>
      <p:ext uri="{BB962C8B-B14F-4D97-AF65-F5344CB8AC3E}">
        <p14:creationId xmlns:p14="http://schemas.microsoft.com/office/powerpoint/2010/main" val="42867788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Repos - Add a policy to block commits based on the commit author email</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96332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Retry failed stages</a:t>
            </a:r>
            <a:endParaRPr lang="en-AU" dirty="0"/>
          </a:p>
        </p:txBody>
      </p:sp>
      <p:pic>
        <p:nvPicPr>
          <p:cNvPr id="5" name="Picture 4" descr="A screenshot of a social media post&#10;&#10;Description automatically generated">
            <a:extLst>
              <a:ext uri="{FF2B5EF4-FFF2-40B4-BE49-F238E27FC236}">
                <a16:creationId xmlns:a16="http://schemas.microsoft.com/office/drawing/2014/main" id="{E087FC46-1955-4B81-86EE-AC5E04F66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43" y="1146239"/>
            <a:ext cx="4153143" cy="2377353"/>
          </a:xfrm>
          <a:prstGeom prst="rect">
            <a:avLst/>
          </a:prstGeom>
        </p:spPr>
      </p:pic>
    </p:spTree>
    <p:extLst>
      <p:ext uri="{BB962C8B-B14F-4D97-AF65-F5344CB8AC3E}">
        <p14:creationId xmlns:p14="http://schemas.microsoft.com/office/powerpoint/2010/main" val="22162932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Enhancements to approvals in YAML pipelines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632322"/>
            <a:ext cx="5148902" cy="125393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Container structure testing support in Azure Pipeline</a:t>
            </a:r>
            <a:endParaRPr lang="en-AU" dirty="0"/>
          </a:p>
        </p:txBody>
      </p:sp>
      <p:pic>
        <p:nvPicPr>
          <p:cNvPr id="6" name="Picture 5">
            <a:extLst>
              <a:ext uri="{FF2B5EF4-FFF2-40B4-BE49-F238E27FC236}">
                <a16:creationId xmlns:a16="http://schemas.microsoft.com/office/drawing/2014/main" id="{20658D62-EE03-401F-AD6A-7CAE2F3FF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174" y="1144855"/>
            <a:ext cx="4201510" cy="2413004"/>
          </a:xfrm>
          <a:prstGeom prst="rect">
            <a:avLst/>
          </a:prstGeom>
        </p:spPr>
      </p:pic>
      <p:pic>
        <p:nvPicPr>
          <p:cNvPr id="11" name="Picture 10">
            <a:extLst>
              <a:ext uri="{FF2B5EF4-FFF2-40B4-BE49-F238E27FC236}">
                <a16:creationId xmlns:a16="http://schemas.microsoft.com/office/drawing/2014/main" id="{79C32F68-57CA-4562-86D5-5E11D20F5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3567" y="3745350"/>
            <a:ext cx="5089760" cy="2404912"/>
          </a:xfrm>
          <a:prstGeom prst="rect">
            <a:avLst/>
          </a:prstGeom>
        </p:spPr>
      </p:pic>
      <p:pic>
        <p:nvPicPr>
          <p:cNvPr id="13" name="Picture 12">
            <a:extLst>
              <a:ext uri="{FF2B5EF4-FFF2-40B4-BE49-F238E27FC236}">
                <a16:creationId xmlns:a16="http://schemas.microsoft.com/office/drawing/2014/main" id="{2C790D82-6041-48CC-9AF5-949DF060A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3248" y="4368032"/>
            <a:ext cx="3639207" cy="1969721"/>
          </a:xfrm>
          <a:prstGeom prst="rect">
            <a:avLst/>
          </a:prstGeom>
        </p:spPr>
      </p:pic>
    </p:spTree>
    <p:extLst>
      <p:ext uri="{BB962C8B-B14F-4D97-AF65-F5344CB8AC3E}">
        <p14:creationId xmlns:p14="http://schemas.microsoft.com/office/powerpoint/2010/main" val="36514388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Flaky bug management and resolution</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531483" y="2175070"/>
            <a:ext cx="5148902" cy="193509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Enhancements to Azure Pipelines app for Slack and Microsoft Teams: Multi-stage YAML based pipelines</a:t>
            </a:r>
            <a:endParaRPr lang="en-AU" dirty="0"/>
          </a:p>
        </p:txBody>
      </p:sp>
      <p:pic>
        <p:nvPicPr>
          <p:cNvPr id="5" name="Picture 4">
            <a:extLst>
              <a:ext uri="{FF2B5EF4-FFF2-40B4-BE49-F238E27FC236}">
                <a16:creationId xmlns:a16="http://schemas.microsoft.com/office/drawing/2014/main" id="{F130B914-CD3B-4C78-A0B7-98E28FB83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229" y="2175070"/>
            <a:ext cx="3238524" cy="904882"/>
          </a:xfrm>
          <a:prstGeom prst="rect">
            <a:avLst/>
          </a:prstGeom>
        </p:spPr>
      </p:pic>
      <p:pic>
        <p:nvPicPr>
          <p:cNvPr id="12" name="Picture 11">
            <a:extLst>
              <a:ext uri="{FF2B5EF4-FFF2-40B4-BE49-F238E27FC236}">
                <a16:creationId xmlns:a16="http://schemas.microsoft.com/office/drawing/2014/main" id="{C4A0E55B-EA7E-4CE4-AAAE-F3F2898D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896" y="2175070"/>
            <a:ext cx="3025332" cy="3428999"/>
          </a:xfrm>
          <a:prstGeom prst="rect">
            <a:avLst/>
          </a:prstGeom>
        </p:spPr>
      </p:pic>
    </p:spTree>
    <p:extLst>
      <p:ext uri="{BB962C8B-B14F-4D97-AF65-F5344CB8AC3E}">
        <p14:creationId xmlns:p14="http://schemas.microsoft.com/office/powerpoint/2010/main" val="10039903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Enhancements to Azure Pipelines app for Slack and Microsoft Teams: URL unfurling and messaging extensions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219755"/>
            <a:ext cx="5148902" cy="85191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Updates to hosted pipelines images</a:t>
            </a:r>
            <a:endParaRPr lang="en-AU" dirty="0"/>
          </a:p>
        </p:txBody>
      </p:sp>
      <p:pic>
        <p:nvPicPr>
          <p:cNvPr id="6" name="Picture 5">
            <a:extLst>
              <a:ext uri="{FF2B5EF4-FFF2-40B4-BE49-F238E27FC236}">
                <a16:creationId xmlns:a16="http://schemas.microsoft.com/office/drawing/2014/main" id="{63FE3569-63A7-4673-AB82-97E77E00A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1144854"/>
            <a:ext cx="5004107" cy="1817304"/>
          </a:xfrm>
          <a:prstGeom prst="rect">
            <a:avLst/>
          </a:prstGeom>
        </p:spPr>
      </p:pic>
      <p:sp>
        <p:nvSpPr>
          <p:cNvPr id="11" name="Text Placeholder 2">
            <a:extLst>
              <a:ext uri="{FF2B5EF4-FFF2-40B4-BE49-F238E27FC236}">
                <a16:creationId xmlns:a16="http://schemas.microsoft.com/office/drawing/2014/main" id="{325FA530-BAB9-4B90-B844-6CAC98E48619}"/>
              </a:ext>
            </a:extLst>
          </p:cNvPr>
          <p:cNvSpPr txBox="1">
            <a:spLocks/>
          </p:cNvSpPr>
          <p:nvPr/>
        </p:nvSpPr>
        <p:spPr>
          <a:xfrm>
            <a:off x="5842660" y="3219755"/>
            <a:ext cx="5148902" cy="85191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Added Go 1.13 to Ubuntu 16.04, Ubuntu 18.04, VS2017, and VS2019. Go 1.12 remains the default.</a:t>
            </a:r>
          </a:p>
          <a:p>
            <a:r>
              <a:rPr lang="en-AU" sz="2000" dirty="0"/>
              <a:t>Added Android SDK and Build Tools 29 to Ubuntu 16.04, Ubuntu 18.04, VS2017, and VS2019.</a:t>
            </a:r>
          </a:p>
          <a:p>
            <a:r>
              <a:rPr lang="en-AU" sz="2000" dirty="0"/>
              <a:t>Added Az Module 2.6.0 to VS2017 and VS2019.</a:t>
            </a:r>
          </a:p>
          <a:p>
            <a:r>
              <a:rPr lang="en-AU" sz="2000" dirty="0"/>
              <a:t>Various bug fixes.</a:t>
            </a:r>
          </a:p>
        </p:txBody>
      </p:sp>
    </p:spTree>
    <p:extLst>
      <p:ext uri="{BB962C8B-B14F-4D97-AF65-F5344CB8AC3E}">
        <p14:creationId xmlns:p14="http://schemas.microsoft.com/office/powerpoint/2010/main" val="3025162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Pipelines - Open Policy Agent installer task</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219755"/>
            <a:ext cx="5148902" cy="85191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Pipeline decorators for release pipelines</a:t>
            </a:r>
            <a:endParaRPr lang="en-AU" dirty="0"/>
          </a:p>
        </p:txBody>
      </p:sp>
      <p:pic>
        <p:nvPicPr>
          <p:cNvPr id="2" name="Picture 1">
            <a:extLst>
              <a:ext uri="{FF2B5EF4-FFF2-40B4-BE49-F238E27FC236}">
                <a16:creationId xmlns:a16="http://schemas.microsoft.com/office/drawing/2014/main" id="{54994360-DC61-46E7-ADB6-8912B282F7BA}"/>
              </a:ext>
            </a:extLst>
          </p:cNvPr>
          <p:cNvPicPr>
            <a:picLocks noChangeAspect="1"/>
          </p:cNvPicPr>
          <p:nvPr/>
        </p:nvPicPr>
        <p:blipFill>
          <a:blip r:embed="rId4"/>
          <a:stretch>
            <a:fillRect/>
          </a:stretch>
        </p:blipFill>
        <p:spPr>
          <a:xfrm>
            <a:off x="5575326" y="1056580"/>
            <a:ext cx="6331275" cy="1168460"/>
          </a:xfrm>
          <a:prstGeom prst="rect">
            <a:avLst/>
          </a:prstGeom>
        </p:spPr>
      </p:pic>
    </p:spTree>
    <p:extLst>
      <p:ext uri="{BB962C8B-B14F-4D97-AF65-F5344CB8AC3E}">
        <p14:creationId xmlns:p14="http://schemas.microsoft.com/office/powerpoint/2010/main" val="21303105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330331"/>
          </a:xfrm>
        </p:spPr>
        <p:txBody>
          <a:bodyPr/>
          <a:lstStyle/>
          <a:p>
            <a:r>
              <a:rPr lang="en-GB" dirty="0"/>
              <a:t>Azure Boards - New work item URL parameter</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10" name="Picture 9">
            <a:extLst>
              <a:ext uri="{FF2B5EF4-FFF2-40B4-BE49-F238E27FC236}">
                <a16:creationId xmlns:a16="http://schemas.microsoft.com/office/drawing/2014/main" id="{5EE9729A-A89D-41ED-BECA-9AE538DB5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2" name="Rectangle 11">
            <a:extLst>
              <a:ext uri="{FF2B5EF4-FFF2-40B4-BE49-F238E27FC236}">
                <a16:creationId xmlns:a16="http://schemas.microsoft.com/office/drawing/2014/main" id="{755BB8B1-82C3-4929-AD1F-ED4886AB0965}"/>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6" name="Rectangle 7">
            <a:extLst>
              <a:ext uri="{FF2B5EF4-FFF2-40B4-BE49-F238E27FC236}">
                <a16:creationId xmlns:a16="http://schemas.microsoft.com/office/drawing/2014/main" id="{1E98A4EE-F985-4CB2-AE55-60EBBEDFE526}"/>
              </a:ext>
            </a:extLst>
          </p:cNvPr>
          <p:cNvSpPr>
            <a:spLocks noChangeArrowheads="1"/>
          </p:cNvSpPr>
          <p:nvPr/>
        </p:nvSpPr>
        <p:spPr bwMode="auto">
          <a:xfrm>
            <a:off x="5650241" y="1144854"/>
            <a:ext cx="61879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You can now open a work item dialog on your board, backlog, or sprint experience by appending the parameter </a:t>
            </a:r>
            <a:r>
              <a:rPr kumimoji="0" lang="en-US" altLang="en-US" sz="1200" b="0" i="0" u="none" strike="noStrike" cap="none" normalizeH="0" baseline="0" dirty="0">
                <a:ln>
                  <a:noFill/>
                </a:ln>
                <a:solidFill>
                  <a:srgbClr val="171717"/>
                </a:solidFill>
                <a:effectLst/>
                <a:latin typeface="SFMono-Regular"/>
              </a:rPr>
              <a:t>?</a:t>
            </a:r>
            <a:r>
              <a:rPr kumimoji="0" lang="en-US" altLang="en-US" sz="1200" b="0" i="0" u="none" strike="noStrike" cap="none" normalizeH="0" baseline="0" dirty="0" err="1">
                <a:ln>
                  <a:noFill/>
                </a:ln>
                <a:solidFill>
                  <a:srgbClr val="171717"/>
                </a:solidFill>
                <a:effectLst/>
                <a:latin typeface="SFMono-Regular"/>
              </a:rPr>
              <a:t>workitem</a:t>
            </a:r>
            <a:r>
              <a:rPr kumimoji="0" lang="en-US" altLang="en-US" sz="1200" b="0" i="0" u="none" strike="noStrike" cap="none" normalizeH="0" baseline="0" dirty="0">
                <a:ln>
                  <a:noFill/>
                </a:ln>
                <a:solidFill>
                  <a:srgbClr val="171717"/>
                </a:solidFill>
                <a:effectLst/>
                <a:latin typeface="SFMono-Regular"/>
              </a:rPr>
              <a:t>=[ID]</a:t>
            </a:r>
            <a:r>
              <a:rPr kumimoji="0" lang="en-US" altLang="en-US" sz="2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to the URL.</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7" name="Text Placeholder 2">
            <a:extLst>
              <a:ext uri="{FF2B5EF4-FFF2-40B4-BE49-F238E27FC236}">
                <a16:creationId xmlns:a16="http://schemas.microsoft.com/office/drawing/2014/main" id="{F73B81EA-F592-4FB0-AC0C-C90232B96610}"/>
              </a:ext>
            </a:extLst>
          </p:cNvPr>
          <p:cNvSpPr txBox="1">
            <a:spLocks/>
          </p:cNvSpPr>
          <p:nvPr/>
        </p:nvSpPr>
        <p:spPr>
          <a:xfrm>
            <a:off x="481141" y="2658113"/>
            <a:ext cx="5138175" cy="133033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Boards - Mention people, work items and PRs in text fields</a:t>
            </a:r>
            <a:endParaRPr lang="en-AU" dirty="0"/>
          </a:p>
        </p:txBody>
      </p:sp>
      <p:pic>
        <p:nvPicPr>
          <p:cNvPr id="20" name="Picture 19" descr="A screenshot of a cell phone&#10;&#10;Description automatically generated">
            <a:extLst>
              <a:ext uri="{FF2B5EF4-FFF2-40B4-BE49-F238E27FC236}">
                <a16:creationId xmlns:a16="http://schemas.microsoft.com/office/drawing/2014/main" id="{F223A45A-3FB5-4713-9E71-D2E0FFD8A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421" y="2658113"/>
            <a:ext cx="6117068" cy="2642258"/>
          </a:xfrm>
          <a:prstGeom prst="rect">
            <a:avLst/>
          </a:prstGeom>
        </p:spPr>
      </p:pic>
    </p:spTree>
    <p:extLst>
      <p:ext uri="{BB962C8B-B14F-4D97-AF65-F5344CB8AC3E}">
        <p14:creationId xmlns:p14="http://schemas.microsoft.com/office/powerpoint/2010/main" val="37273518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Azure Test Plans - New Test Plans page</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219755"/>
            <a:ext cx="5148902" cy="85191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Reporting - Inline sprint burndown using story points</a:t>
            </a:r>
            <a:endParaRPr lang="en-AU" dirty="0"/>
          </a:p>
        </p:txBody>
      </p:sp>
      <p:pic>
        <p:nvPicPr>
          <p:cNvPr id="6" name="Picture 5">
            <a:extLst>
              <a:ext uri="{FF2B5EF4-FFF2-40B4-BE49-F238E27FC236}">
                <a16:creationId xmlns:a16="http://schemas.microsoft.com/office/drawing/2014/main" id="{8F04A68D-B90D-4140-B331-8E63021C7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326" y="3219755"/>
            <a:ext cx="4024484" cy="3153136"/>
          </a:xfrm>
          <a:prstGeom prst="rect">
            <a:avLst/>
          </a:prstGeom>
        </p:spPr>
      </p:pic>
    </p:spTree>
    <p:extLst>
      <p:ext uri="{BB962C8B-B14F-4D97-AF65-F5344CB8AC3E}">
        <p14:creationId xmlns:p14="http://schemas.microsoft.com/office/powerpoint/2010/main" val="8914636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253931"/>
          </a:xfrm>
        </p:spPr>
        <p:txBody>
          <a:bodyPr/>
          <a:lstStyle/>
          <a:p>
            <a:r>
              <a:rPr lang="en-GB" dirty="0"/>
              <a:t>Wiki - Short and readable Wiki page URLs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3219755"/>
            <a:ext cx="5148902" cy="85191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Reporting - Mermaid diagram support in wiki</a:t>
            </a:r>
            <a:endParaRPr lang="en-AU" dirty="0"/>
          </a:p>
        </p:txBody>
      </p:sp>
      <p:sp>
        <p:nvSpPr>
          <p:cNvPr id="10" name="Text Placeholder 2">
            <a:extLst>
              <a:ext uri="{FF2B5EF4-FFF2-40B4-BE49-F238E27FC236}">
                <a16:creationId xmlns:a16="http://schemas.microsoft.com/office/drawing/2014/main" id="{6BA539CE-629E-47AC-BD86-EBB0FE4720BD}"/>
              </a:ext>
            </a:extLst>
          </p:cNvPr>
          <p:cNvSpPr txBox="1">
            <a:spLocks/>
          </p:cNvSpPr>
          <p:nvPr/>
        </p:nvSpPr>
        <p:spPr>
          <a:xfrm>
            <a:off x="6079283" y="1155930"/>
            <a:ext cx="5416236" cy="2273070"/>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dirty="0"/>
              <a:t>https://dev.azure.com/{accountName}/{projectName}/_wiki/wikis/{wikiName}/{pageId}/{readableWiki PageName}</a:t>
            </a:r>
          </a:p>
          <a:p>
            <a:r>
              <a:rPr lang="pt-BR" sz="1800" dirty="0"/>
              <a:t>Looks like</a:t>
            </a:r>
          </a:p>
          <a:p>
            <a:r>
              <a:rPr lang="en-AU" sz="1800" dirty="0"/>
              <a:t>https://dev.azure.com/microsoft/ </a:t>
            </a:r>
            <a:r>
              <a:rPr lang="en-AU" sz="1800" dirty="0" err="1"/>
              <a:t>AzureDevOps</a:t>
            </a:r>
            <a:r>
              <a:rPr lang="en-AU" sz="1800" dirty="0"/>
              <a:t>/_wiki/wikis/</a:t>
            </a:r>
            <a:r>
              <a:rPr lang="en-AU" sz="1800" dirty="0" err="1"/>
              <a:t>AzureDevOps.wiki</a:t>
            </a:r>
            <a:r>
              <a:rPr lang="en-AU" sz="1800" dirty="0"/>
              <a:t>/1/Welcome-to-Azure-DevOps-Wiki</a:t>
            </a:r>
          </a:p>
        </p:txBody>
      </p:sp>
      <p:pic>
        <p:nvPicPr>
          <p:cNvPr id="5" name="Picture 4">
            <a:extLst>
              <a:ext uri="{FF2B5EF4-FFF2-40B4-BE49-F238E27FC236}">
                <a16:creationId xmlns:a16="http://schemas.microsoft.com/office/drawing/2014/main" id="{ABDE57FA-666B-415A-950B-811F9236E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89" y="4071665"/>
            <a:ext cx="11373435" cy="2127359"/>
          </a:xfrm>
          <a:prstGeom prst="rect">
            <a:avLst/>
          </a:prstGeom>
        </p:spPr>
      </p:pic>
    </p:spTree>
    <p:extLst>
      <p:ext uri="{BB962C8B-B14F-4D97-AF65-F5344CB8AC3E}">
        <p14:creationId xmlns:p14="http://schemas.microsoft.com/office/powerpoint/2010/main" val="24130687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September 23 2019 – Sprint 158</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1" name="Picture 10">
            <a:extLst>
              <a:ext uri="{FF2B5EF4-FFF2-40B4-BE49-F238E27FC236}">
                <a16:creationId xmlns:a16="http://schemas.microsoft.com/office/drawing/2014/main" id="{953E9073-2213-4E57-B18A-FFA7D2D8E174}"/>
              </a:ext>
            </a:extLst>
          </p:cNvPr>
          <p:cNvPicPr>
            <a:picLocks noChangeAspect="1"/>
          </p:cNvPicPr>
          <p:nvPr/>
        </p:nvPicPr>
        <p:blipFill>
          <a:blip r:embed="rId4"/>
          <a:stretch>
            <a:fillRect/>
          </a:stretch>
        </p:blipFill>
        <p:spPr>
          <a:xfrm>
            <a:off x="2703786" y="1170069"/>
            <a:ext cx="6059349" cy="4951281"/>
          </a:xfrm>
          <a:prstGeom prst="rect">
            <a:avLst/>
          </a:prstGeom>
        </p:spPr>
      </p:pic>
    </p:spTree>
    <p:extLst>
      <p:ext uri="{BB962C8B-B14F-4D97-AF65-F5344CB8AC3E}">
        <p14:creationId xmlns:p14="http://schemas.microsoft.com/office/powerpoint/2010/main" val="5048488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34804" y="1836683"/>
            <a:ext cx="9401560" cy="2496734"/>
          </a:xfrm>
        </p:spPr>
        <p:txBody>
          <a:bodyPr>
            <a:normAutofit/>
          </a:bodyPr>
          <a:lstStyle/>
          <a:p>
            <a:r>
              <a:rPr lang="en-US" dirty="0"/>
              <a:t>DORA State Of </a:t>
            </a:r>
            <a:br>
              <a:rPr lang="en-US" dirty="0"/>
            </a:br>
            <a:r>
              <a:rPr lang="en-US" dirty="0"/>
              <a:t>DevOps – Some </a:t>
            </a:r>
            <a:br>
              <a:rPr lang="en-US" dirty="0"/>
            </a:br>
            <a:r>
              <a:rPr lang="en-US" dirty="0"/>
              <a:t>Observations</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Richard Angus</a:t>
            </a:r>
          </a:p>
          <a:p>
            <a:r>
              <a:rPr lang="en-US" b="1" dirty="0"/>
              <a:t>Dev </a:t>
            </a:r>
            <a:r>
              <a:rPr lang="en-US" b="1" dirty="0" err="1"/>
              <a:t>iQ</a:t>
            </a:r>
            <a:r>
              <a:rPr lang="en-US" b="1" dirty="0"/>
              <a:t> Pty Ltd</a:t>
            </a:r>
          </a:p>
          <a:p>
            <a:r>
              <a:rPr lang="en-US" dirty="0"/>
              <a:t>4</a:t>
            </a:r>
            <a:r>
              <a:rPr lang="en-US" baseline="30000" dirty="0"/>
              <a:t>th</a:t>
            </a:r>
            <a:r>
              <a:rPr lang="en-US" dirty="0"/>
              <a:t> October 2019</a:t>
            </a:r>
          </a:p>
          <a:p>
            <a:r>
              <a:rPr lang="en-US" dirty="0"/>
              <a:t>#</a:t>
            </a:r>
            <a:r>
              <a:rPr lang="en-US" dirty="0" err="1"/>
              <a:t>BrisAzDevOps</a:t>
            </a:r>
            <a:r>
              <a:rPr lang="en-US" dirty="0"/>
              <a:t> #</a:t>
            </a:r>
            <a:r>
              <a:rPr lang="en-US" dirty="0" err="1"/>
              <a:t>AzureDevOps</a:t>
            </a: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pic>
        <p:nvPicPr>
          <p:cNvPr id="9" name="Picture 8">
            <a:extLst>
              <a:ext uri="{FF2B5EF4-FFF2-40B4-BE49-F238E27FC236}">
                <a16:creationId xmlns:a16="http://schemas.microsoft.com/office/drawing/2014/main" id="{1C783111-83BC-470E-9CAF-E184A50E6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4" y="5519612"/>
            <a:ext cx="805128" cy="378410"/>
          </a:xfrm>
          <a:prstGeom prst="rect">
            <a:avLst/>
          </a:prstGeom>
        </p:spPr>
      </p:pic>
    </p:spTree>
    <p:extLst>
      <p:ext uri="{BB962C8B-B14F-4D97-AF65-F5344CB8AC3E}">
        <p14:creationId xmlns:p14="http://schemas.microsoft.com/office/powerpoint/2010/main" val="13002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56264" y="6195533"/>
            <a:ext cx="1649106" cy="646331"/>
          </a:xfrm>
          <a:prstGeom prst="rect">
            <a:avLst/>
          </a:prstGeom>
        </p:spPr>
        <p:txBody>
          <a:bodyPr wrap="none">
            <a:spAutoFit/>
          </a:bodyPr>
          <a:lstStyle/>
          <a:p>
            <a:r>
              <a:rPr lang="en-US" dirty="0"/>
              <a:t>#</a:t>
            </a:r>
            <a:r>
              <a:rPr lang="en-US" dirty="0" err="1"/>
              <a:t>BrisAzDevOps</a:t>
            </a:r>
            <a:r>
              <a:rPr lang="en-US" dirty="0"/>
              <a:t> </a:t>
            </a:r>
          </a:p>
          <a:p>
            <a:r>
              <a:rPr lang="en-US" dirty="0"/>
              <a:t>#</a:t>
            </a:r>
            <a:r>
              <a:rPr lang="en-US" dirty="0" err="1"/>
              <a:t>AzureDevOps</a:t>
            </a:r>
            <a:endParaRPr lang="en-US" dirty="0"/>
          </a:p>
        </p:txBody>
      </p:sp>
      <p:pic>
        <p:nvPicPr>
          <p:cNvPr id="3" name="Picture 2">
            <a:extLst>
              <a:ext uri="{FF2B5EF4-FFF2-40B4-BE49-F238E27FC236}">
                <a16:creationId xmlns:a16="http://schemas.microsoft.com/office/drawing/2014/main" id="{B45277CE-6015-4622-A6CE-C90FF18D55F4}"/>
              </a:ext>
            </a:extLst>
          </p:cNvPr>
          <p:cNvPicPr>
            <a:picLocks noChangeAspect="1"/>
          </p:cNvPicPr>
          <p:nvPr/>
        </p:nvPicPr>
        <p:blipFill>
          <a:blip r:embed="rId4"/>
          <a:stretch>
            <a:fillRect/>
          </a:stretch>
        </p:blipFill>
        <p:spPr>
          <a:xfrm>
            <a:off x="2302585" y="0"/>
            <a:ext cx="8856617" cy="6858000"/>
          </a:xfrm>
          <a:prstGeom prst="rect">
            <a:avLst/>
          </a:prstGeom>
        </p:spPr>
      </p:pic>
    </p:spTree>
    <p:extLst>
      <p:ext uri="{BB962C8B-B14F-4D97-AF65-F5344CB8AC3E}">
        <p14:creationId xmlns:p14="http://schemas.microsoft.com/office/powerpoint/2010/main" val="17442170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95149" y="6242839"/>
            <a:ext cx="1614481" cy="646331"/>
          </a:xfrm>
          <a:prstGeom prst="rect">
            <a:avLst/>
          </a:prstGeom>
        </p:spPr>
        <p:txBody>
          <a:bodyPr wrap="none">
            <a:spAutoFit/>
          </a:bodyPr>
          <a:lstStyle/>
          <a:p>
            <a:r>
              <a:rPr lang="en-US" dirty="0"/>
              <a:t>#</a:t>
            </a:r>
            <a:r>
              <a:rPr lang="en-US" dirty="0" err="1"/>
              <a:t>BrisAzDevOps</a:t>
            </a:r>
            <a:endParaRPr lang="en-US" dirty="0"/>
          </a:p>
          <a:p>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553C01BE-6C41-4F18-836F-FEB3878A4E14}"/>
              </a:ext>
            </a:extLst>
          </p:cNvPr>
          <p:cNvPicPr>
            <a:picLocks noChangeAspect="1"/>
          </p:cNvPicPr>
          <p:nvPr/>
        </p:nvPicPr>
        <p:blipFill>
          <a:blip r:embed="rId4"/>
          <a:stretch>
            <a:fillRect/>
          </a:stretch>
        </p:blipFill>
        <p:spPr>
          <a:xfrm>
            <a:off x="2402736" y="0"/>
            <a:ext cx="8868488" cy="6858000"/>
          </a:xfrm>
          <a:prstGeom prst="rect">
            <a:avLst/>
          </a:prstGeom>
        </p:spPr>
      </p:pic>
    </p:spTree>
    <p:extLst>
      <p:ext uri="{BB962C8B-B14F-4D97-AF65-F5344CB8AC3E}">
        <p14:creationId xmlns:p14="http://schemas.microsoft.com/office/powerpoint/2010/main" val="10809972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4CC026A1-F789-414C-9903-44DBF2C664BA}"/>
              </a:ext>
            </a:extLst>
          </p:cNvPr>
          <p:cNvPicPr>
            <a:picLocks noChangeAspect="1"/>
          </p:cNvPicPr>
          <p:nvPr/>
        </p:nvPicPr>
        <p:blipFill>
          <a:blip r:embed="rId4"/>
          <a:stretch>
            <a:fillRect/>
          </a:stretch>
        </p:blipFill>
        <p:spPr>
          <a:xfrm>
            <a:off x="2545479" y="936148"/>
            <a:ext cx="6669466" cy="5330645"/>
          </a:xfrm>
          <a:prstGeom prst="rect">
            <a:avLst/>
          </a:prstGeom>
        </p:spPr>
      </p:pic>
    </p:spTree>
    <p:extLst>
      <p:ext uri="{BB962C8B-B14F-4D97-AF65-F5344CB8AC3E}">
        <p14:creationId xmlns:p14="http://schemas.microsoft.com/office/powerpoint/2010/main" val="41577208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1649106" cy="646331"/>
          </a:xfrm>
          <a:prstGeom prst="rect">
            <a:avLst/>
          </a:prstGeom>
        </p:spPr>
        <p:txBody>
          <a:bodyPr wrap="none">
            <a:spAutoFit/>
          </a:bodyPr>
          <a:lstStyle/>
          <a:p>
            <a:r>
              <a:rPr lang="en-US" dirty="0"/>
              <a:t>#</a:t>
            </a:r>
            <a:r>
              <a:rPr lang="en-US" dirty="0" err="1"/>
              <a:t>BrisAzDevOps</a:t>
            </a:r>
            <a:r>
              <a:rPr lang="en-US" dirty="0"/>
              <a:t> </a:t>
            </a:r>
          </a:p>
          <a:p>
            <a:r>
              <a:rPr lang="en-US" dirty="0"/>
              <a:t>#</a:t>
            </a:r>
            <a:r>
              <a:rPr lang="en-US" dirty="0" err="1"/>
              <a:t>AzureDevOps</a:t>
            </a:r>
            <a:endParaRPr lang="en-US" dirty="0"/>
          </a:p>
        </p:txBody>
      </p:sp>
      <p:pic>
        <p:nvPicPr>
          <p:cNvPr id="3" name="Picture 2">
            <a:extLst>
              <a:ext uri="{FF2B5EF4-FFF2-40B4-BE49-F238E27FC236}">
                <a16:creationId xmlns:a16="http://schemas.microsoft.com/office/drawing/2014/main" id="{65C699A2-4917-41D7-848A-230F8E830901}"/>
              </a:ext>
            </a:extLst>
          </p:cNvPr>
          <p:cNvPicPr>
            <a:picLocks noChangeAspect="1"/>
          </p:cNvPicPr>
          <p:nvPr/>
        </p:nvPicPr>
        <p:blipFill>
          <a:blip r:embed="rId4"/>
          <a:stretch>
            <a:fillRect/>
          </a:stretch>
        </p:blipFill>
        <p:spPr>
          <a:xfrm>
            <a:off x="2062458" y="0"/>
            <a:ext cx="8886895" cy="6858000"/>
          </a:xfrm>
          <a:prstGeom prst="rect">
            <a:avLst/>
          </a:prstGeom>
        </p:spPr>
      </p:pic>
    </p:spTree>
    <p:extLst>
      <p:ext uri="{BB962C8B-B14F-4D97-AF65-F5344CB8AC3E}">
        <p14:creationId xmlns:p14="http://schemas.microsoft.com/office/powerpoint/2010/main" val="21536989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4524315"/>
          </a:xfrm>
          <a:prstGeom prst="rect">
            <a:avLst/>
          </a:prstGeom>
          <a:noFill/>
        </p:spPr>
        <p:txBody>
          <a:bodyPr wrap="square" rtlCol="0">
            <a:spAutoFit/>
          </a:bodyPr>
          <a:lstStyle/>
          <a:p>
            <a:r>
              <a:rPr lang="en-GB" sz="3200" b="1" dirty="0"/>
              <a:t>Elite performers are more likely to use the cloud</a:t>
            </a:r>
            <a:r>
              <a:rPr lang="en-GB" sz="3200" dirty="0"/>
              <a:t>: </a:t>
            </a:r>
          </a:p>
          <a:p>
            <a:pPr marL="285750" indent="-285750">
              <a:buFont typeface="Arial" panose="020B0604020202020204" pitchFamily="34" charset="0"/>
              <a:buChar char="•"/>
            </a:pPr>
            <a:r>
              <a:rPr lang="en-GB" sz="3200" dirty="0"/>
              <a:t>Fast autoscaling, cost visibility, and reliability are some of the key benefits offered by cloud computing. </a:t>
            </a:r>
          </a:p>
          <a:p>
            <a:pPr marL="285750" indent="-285750">
              <a:buFont typeface="Arial" panose="020B0604020202020204" pitchFamily="34" charset="0"/>
              <a:buChar char="•"/>
            </a:pPr>
            <a:r>
              <a:rPr lang="en-GB" sz="3200" dirty="0"/>
              <a:t>The highest performing DevOps teams were 24 times more likely than low performers to execute on all five capabilities of cloud computing defined by the National Institute of Standards and Technology (NIST), which include on-demand self-service, broad network access, resource pooling, rapid elasticity, and measured service.</a:t>
            </a:r>
            <a:endParaRPr lang="en-AU" sz="3200" dirty="0"/>
          </a:p>
        </p:txBody>
      </p:sp>
    </p:spTree>
    <p:extLst>
      <p:ext uri="{BB962C8B-B14F-4D97-AF65-F5344CB8AC3E}">
        <p14:creationId xmlns:p14="http://schemas.microsoft.com/office/powerpoint/2010/main" val="6783064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4524315"/>
          </a:xfrm>
          <a:prstGeom prst="rect">
            <a:avLst/>
          </a:prstGeom>
          <a:noFill/>
        </p:spPr>
        <p:txBody>
          <a:bodyPr wrap="square" rtlCol="0">
            <a:spAutoFit/>
          </a:bodyPr>
          <a:lstStyle/>
          <a:p>
            <a:r>
              <a:rPr lang="en-GB" sz="3600" b="1" dirty="0"/>
              <a:t>Most cloud users aren’t using it to its full potential</a:t>
            </a:r>
            <a:r>
              <a:rPr lang="en-GB" sz="3600" dirty="0"/>
              <a:t>: </a:t>
            </a:r>
          </a:p>
          <a:p>
            <a:r>
              <a:rPr lang="en-GB" sz="3600" dirty="0"/>
              <a:t>Only 29% of respondents who use cloud met all five of NIST’s above-mentioned criteria. </a:t>
            </a:r>
          </a:p>
          <a:p>
            <a:r>
              <a:rPr lang="en-GB" sz="3600" dirty="0"/>
              <a:t>This underscores the fact that organizations who claim to use cloud computing haven’t necessarily adopted all the essential patterns that matter for driving elite performance, which could be holding them back from reaping the benefits of the cloud.</a:t>
            </a:r>
            <a:endParaRPr lang="en-AU" sz="5400" dirty="0"/>
          </a:p>
        </p:txBody>
      </p:sp>
    </p:spTree>
    <p:extLst>
      <p:ext uri="{BB962C8B-B14F-4D97-AF65-F5344CB8AC3E}">
        <p14:creationId xmlns:p14="http://schemas.microsoft.com/office/powerpoint/2010/main" val="20212372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975607"/>
          </a:xfrm>
        </p:spPr>
        <p:txBody>
          <a:bodyPr/>
          <a:lstStyle/>
          <a:p>
            <a:r>
              <a:rPr lang="en-GB" dirty="0"/>
              <a:t>Azure Boards - Reactions on discussion comments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9" name="Picture 8">
            <a:extLst>
              <a:ext uri="{FF2B5EF4-FFF2-40B4-BE49-F238E27FC236}">
                <a16:creationId xmlns:a16="http://schemas.microsoft.com/office/drawing/2014/main" id="{7133B7B6-22CC-4860-9138-83C21EA6F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F9515C8E-F5F8-483B-B32E-602B5F112A72}"/>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54696DBE-BEF2-4A47-A5FD-025B8E52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3" y="1855586"/>
            <a:ext cx="12192000" cy="3020704"/>
          </a:xfrm>
          <a:prstGeom prst="rect">
            <a:avLst/>
          </a:prstGeom>
        </p:spPr>
      </p:pic>
    </p:spTree>
    <p:extLst>
      <p:ext uri="{BB962C8B-B14F-4D97-AF65-F5344CB8AC3E}">
        <p14:creationId xmlns:p14="http://schemas.microsoft.com/office/powerpoint/2010/main" val="4032565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4524315"/>
          </a:xfrm>
          <a:prstGeom prst="rect">
            <a:avLst/>
          </a:prstGeom>
          <a:noFill/>
        </p:spPr>
        <p:txBody>
          <a:bodyPr wrap="square" rtlCol="0">
            <a:spAutoFit/>
          </a:bodyPr>
          <a:lstStyle/>
          <a:p>
            <a:r>
              <a:rPr lang="en-GB" sz="3200" b="1" dirty="0"/>
              <a:t>For the first time, industry matters</a:t>
            </a:r>
            <a:r>
              <a:rPr lang="en-GB" sz="3200" dirty="0"/>
              <a:t>: </a:t>
            </a:r>
          </a:p>
          <a:p>
            <a:r>
              <a:rPr lang="en-GB" sz="3200" dirty="0"/>
              <a:t>In this year’s report, the retail industry saw better performance both in terms of speed and stability. However, consistent with previous years, we saw continued evidence that no other industry sees better or worse performance. This suggests that organizations of all types and sizes, including highly regulated industries such as financial services, government and retail, can achieve high levels of performance by adopting DevOps practices.</a:t>
            </a:r>
            <a:endParaRPr lang="en-AU" sz="8000" dirty="0"/>
          </a:p>
        </p:txBody>
      </p:sp>
    </p:spTree>
    <p:extLst>
      <p:ext uri="{BB962C8B-B14F-4D97-AF65-F5344CB8AC3E}">
        <p14:creationId xmlns:p14="http://schemas.microsoft.com/office/powerpoint/2010/main" val="39975485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3970318"/>
          </a:xfrm>
          <a:prstGeom prst="rect">
            <a:avLst/>
          </a:prstGeom>
          <a:noFill/>
        </p:spPr>
        <p:txBody>
          <a:bodyPr wrap="square" rtlCol="0">
            <a:spAutoFit/>
          </a:bodyPr>
          <a:lstStyle/>
          <a:p>
            <a:r>
              <a:rPr lang="en-GB" sz="3600" b="1" dirty="0"/>
              <a:t>DevOps in the enterprise -- Part 1</a:t>
            </a:r>
            <a:r>
              <a:rPr lang="en-GB" sz="3600" dirty="0"/>
              <a:t>: </a:t>
            </a:r>
          </a:p>
          <a:p>
            <a:r>
              <a:rPr lang="en-GB" sz="3600" dirty="0"/>
              <a:t>For the first time, we found evidence that enterprise organizations (those with more than 5,000 employees) are lower performers than those with fewer than 5,000 employees. Heavyweight process and controls, as well as tightly coupled architectures, are some of the reasons that result in slower speed and the associated instability.</a:t>
            </a:r>
            <a:endParaRPr lang="en-AU" sz="16600" dirty="0"/>
          </a:p>
        </p:txBody>
      </p:sp>
    </p:spTree>
    <p:extLst>
      <p:ext uri="{BB962C8B-B14F-4D97-AF65-F5344CB8AC3E}">
        <p14:creationId xmlns:p14="http://schemas.microsoft.com/office/powerpoint/2010/main" val="17986509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4832092"/>
          </a:xfrm>
          <a:prstGeom prst="rect">
            <a:avLst/>
          </a:prstGeom>
          <a:noFill/>
        </p:spPr>
        <p:txBody>
          <a:bodyPr wrap="square" rtlCol="0">
            <a:spAutoFit/>
          </a:bodyPr>
          <a:lstStyle/>
          <a:p>
            <a:r>
              <a:rPr lang="en-GB" sz="4400" b="1" dirty="0"/>
              <a:t>DevOps in the enterprise -- Part 2</a:t>
            </a:r>
            <a:r>
              <a:rPr lang="en-GB" sz="4400" dirty="0"/>
              <a:t>: </a:t>
            </a:r>
          </a:p>
          <a:p>
            <a:r>
              <a:rPr lang="en-GB" sz="4400" dirty="0"/>
              <a:t>Our analysis shows the highest DevOps performers (that is, the high and elite performers), focus on structural solutions that build community, which fall into one of these four patterns: Community Builders, University, Emergent, and Experimenters. </a:t>
            </a:r>
            <a:endParaRPr lang="en-AU" sz="59500" dirty="0"/>
          </a:p>
        </p:txBody>
      </p:sp>
    </p:spTree>
    <p:extLst>
      <p:ext uri="{BB962C8B-B14F-4D97-AF65-F5344CB8AC3E}">
        <p14:creationId xmlns:p14="http://schemas.microsoft.com/office/powerpoint/2010/main" val="290771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3970318"/>
          </a:xfrm>
          <a:prstGeom prst="rect">
            <a:avLst/>
          </a:prstGeom>
          <a:noFill/>
        </p:spPr>
        <p:txBody>
          <a:bodyPr wrap="square" rtlCol="0">
            <a:spAutoFit/>
          </a:bodyPr>
          <a:lstStyle/>
          <a:p>
            <a:r>
              <a:rPr lang="en-GB" sz="2800" b="1" dirty="0"/>
              <a:t>No “one size fits all” approach, but concurrent efforts drive success</a:t>
            </a:r>
            <a:r>
              <a:rPr lang="en-GB" sz="2800" dirty="0"/>
              <a:t>: When investing in DevOps capabilities, particularly in large organizations, focus needs to be on both team-level and organization-level efforts. Continuous integration, automated testing, and monitoring are some of the efforts that work well at the team level.  Examples of organization-level capabilities include the ability to set architectural or change approval policies that span across departments and teams. The report breaks down these capabilities and outlines the strategies to adopt so you can execute on a DevOps strategy for maximum impact. </a:t>
            </a:r>
            <a:endParaRPr lang="en-AU" sz="102800" dirty="0"/>
          </a:p>
        </p:txBody>
      </p:sp>
    </p:spTree>
    <p:extLst>
      <p:ext uri="{BB962C8B-B14F-4D97-AF65-F5344CB8AC3E}">
        <p14:creationId xmlns:p14="http://schemas.microsoft.com/office/powerpoint/2010/main" val="2466916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3" name="TextBox 2">
            <a:extLst>
              <a:ext uri="{FF2B5EF4-FFF2-40B4-BE49-F238E27FC236}">
                <a16:creationId xmlns:a16="http://schemas.microsoft.com/office/drawing/2014/main" id="{26ED6822-CAC4-4C6B-B21F-2C6F2B2E60AA}"/>
              </a:ext>
            </a:extLst>
          </p:cNvPr>
          <p:cNvSpPr txBox="1"/>
          <p:nvPr/>
        </p:nvSpPr>
        <p:spPr>
          <a:xfrm>
            <a:off x="685800" y="1513490"/>
            <a:ext cx="10980683" cy="4031873"/>
          </a:xfrm>
          <a:prstGeom prst="rect">
            <a:avLst/>
          </a:prstGeom>
          <a:noFill/>
        </p:spPr>
        <p:txBody>
          <a:bodyPr wrap="square" rtlCol="0">
            <a:spAutoFit/>
          </a:bodyPr>
          <a:lstStyle/>
          <a:p>
            <a:r>
              <a:rPr lang="en-GB" sz="3200" b="1" dirty="0"/>
              <a:t>Low performers use more proprietary software than high and elite performers</a:t>
            </a:r>
            <a:r>
              <a:rPr lang="en-GB" sz="3200" dirty="0"/>
              <a:t>: The cost to maintain and support proprietary software can be prohibitive, prompting high and elite performers to use open source solutions. This is in line with results from previous reports. In fact, the </a:t>
            </a:r>
            <a:r>
              <a:rPr lang="en-GB" sz="3200" dirty="0">
                <a:hlinkClick r:id="rId4"/>
              </a:rPr>
              <a:t>2018 Accelerate State of DevOps Report</a:t>
            </a:r>
            <a:r>
              <a:rPr lang="en-GB" sz="3200" dirty="0"/>
              <a:t> found that elite performers were 1.75 times more likely to make extensive use of open source components, libraries, and platforms. </a:t>
            </a:r>
            <a:endParaRPr lang="en-AU" sz="213200" dirty="0"/>
          </a:p>
        </p:txBody>
      </p:sp>
    </p:spTree>
    <p:extLst>
      <p:ext uri="{BB962C8B-B14F-4D97-AF65-F5344CB8AC3E}">
        <p14:creationId xmlns:p14="http://schemas.microsoft.com/office/powerpoint/2010/main" val="13114929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 - </a:t>
            </a:r>
            <a:r>
              <a:rPr lang="en-GB" dirty="0">
                <a:solidFill>
                  <a:srgbClr val="554CC7"/>
                </a:solidFill>
              </a:rPr>
              <a:t>How do you improve at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1026" name="Picture 2">
            <a:extLst>
              <a:ext uri="{FF2B5EF4-FFF2-40B4-BE49-F238E27FC236}">
                <a16:creationId xmlns:a16="http://schemas.microsoft.com/office/drawing/2014/main" id="{687121B8-4A93-4000-BA36-19AB2B52B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186" y="1395341"/>
            <a:ext cx="8055030" cy="51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890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DORA State Of DevOps - </a:t>
            </a:r>
            <a:r>
              <a:rPr lang="en-GB" dirty="0">
                <a:solidFill>
                  <a:srgbClr val="554CC7"/>
                </a:solidFill>
              </a:rPr>
              <a:t>How do you improve at DevOps?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050" name="Picture 2">
            <a:extLst>
              <a:ext uri="{FF2B5EF4-FFF2-40B4-BE49-F238E27FC236}">
                <a16:creationId xmlns:a16="http://schemas.microsoft.com/office/drawing/2014/main" id="{C4FA1A49-32EE-4CA1-9963-61AC81846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048" y="1565604"/>
            <a:ext cx="9220200" cy="410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44556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solidFill>
                  <a:srgbClr val="554CC7"/>
                </a:solidFill>
              </a:rPr>
              <a:t>Googles DevOps Site</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24371991-89BA-4EFC-9866-79662BE38759}"/>
              </a:ext>
            </a:extLst>
          </p:cNvPr>
          <p:cNvPicPr>
            <a:picLocks noChangeAspect="1"/>
          </p:cNvPicPr>
          <p:nvPr/>
        </p:nvPicPr>
        <p:blipFill>
          <a:blip r:embed="rId4"/>
          <a:stretch>
            <a:fillRect/>
          </a:stretch>
        </p:blipFill>
        <p:spPr>
          <a:xfrm>
            <a:off x="3192517" y="1087960"/>
            <a:ext cx="5352393" cy="5538140"/>
          </a:xfrm>
          <a:prstGeom prst="rect">
            <a:avLst/>
          </a:prstGeom>
        </p:spPr>
      </p:pic>
    </p:spTree>
    <p:extLst>
      <p:ext uri="{BB962C8B-B14F-4D97-AF65-F5344CB8AC3E}">
        <p14:creationId xmlns:p14="http://schemas.microsoft.com/office/powerpoint/2010/main" val="37387970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The Unicorn Project – Book and Resources</a:t>
            </a:r>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43C12D41-8200-4E75-946E-5141F9E9D843}"/>
              </a:ext>
            </a:extLst>
          </p:cNvPr>
          <p:cNvPicPr>
            <a:picLocks noChangeAspect="1"/>
          </p:cNvPicPr>
          <p:nvPr/>
        </p:nvPicPr>
        <p:blipFill>
          <a:blip r:embed="rId4"/>
          <a:stretch>
            <a:fillRect/>
          </a:stretch>
        </p:blipFill>
        <p:spPr>
          <a:xfrm>
            <a:off x="3571017" y="1036516"/>
            <a:ext cx="5801583" cy="5758471"/>
          </a:xfrm>
          <a:prstGeom prst="rect">
            <a:avLst/>
          </a:prstGeom>
        </p:spPr>
      </p:pic>
    </p:spTree>
    <p:extLst>
      <p:ext uri="{BB962C8B-B14F-4D97-AF65-F5344CB8AC3E}">
        <p14:creationId xmlns:p14="http://schemas.microsoft.com/office/powerpoint/2010/main" val="30828658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Automated-Governance – A Reference Architecture</a:t>
            </a:r>
          </a:p>
        </p:txBody>
      </p:sp>
      <p:sp>
        <p:nvSpPr>
          <p:cNvPr id="3" name="Content Placeholder 2">
            <a:extLst>
              <a:ext uri="{FF2B5EF4-FFF2-40B4-BE49-F238E27FC236}">
                <a16:creationId xmlns:a16="http://schemas.microsoft.com/office/drawing/2014/main" id="{3D8A1F1E-2C7B-42B8-8C30-0562CA2378FB}"/>
              </a:ext>
            </a:extLst>
          </p:cNvPr>
          <p:cNvSpPr>
            <a:spLocks noGrp="1"/>
          </p:cNvSpPr>
          <p:nvPr>
            <p:ph idx="1"/>
          </p:nvPr>
        </p:nvSpPr>
        <p:spPr/>
        <p:txBody>
          <a:bodyPr>
            <a:normAutofit fontScale="92500" lnSpcReduction="10000"/>
          </a:bodyPr>
          <a:lstStyle/>
          <a:p>
            <a:r>
              <a:rPr lang="en-AU" dirty="0"/>
              <a:t>Why do we need Pipeline Governance</a:t>
            </a:r>
          </a:p>
          <a:p>
            <a:pPr lvl="1"/>
            <a:r>
              <a:rPr lang="en-AU" dirty="0"/>
              <a:t>Regulatory Reasons</a:t>
            </a:r>
          </a:p>
          <a:p>
            <a:pPr lvl="1"/>
            <a:r>
              <a:rPr lang="en-AU" dirty="0"/>
              <a:t>Auditing</a:t>
            </a:r>
          </a:p>
          <a:p>
            <a:pPr lvl="1"/>
            <a:r>
              <a:rPr lang="en-AU" dirty="0"/>
              <a:t>Keeps the managers happy</a:t>
            </a:r>
          </a:p>
          <a:p>
            <a:pPr marL="457200" lvl="1" indent="0">
              <a:buNone/>
            </a:pPr>
            <a:endParaRPr lang="en-AU" dirty="0"/>
          </a:p>
          <a:p>
            <a:r>
              <a:rPr lang="en-AU" dirty="0"/>
              <a:t>Maps a Delivery pipeline to specific controls that will produce evidence for collection</a:t>
            </a:r>
          </a:p>
          <a:p>
            <a:r>
              <a:rPr lang="en-AU" dirty="0"/>
              <a:t>Evidence and Automated Traceability</a:t>
            </a:r>
          </a:p>
          <a:p>
            <a:pPr lvl="1"/>
            <a:r>
              <a:rPr lang="en-GB" dirty="0"/>
              <a:t>In 2017, Google introduced an open-source initiative called </a:t>
            </a:r>
            <a:r>
              <a:rPr lang="en-GB" dirty="0" err="1"/>
              <a:t>Grafeas</a:t>
            </a:r>
            <a:r>
              <a:rPr lang="en-GB" dirty="0"/>
              <a:t> (the Greek word for “scribe”) to help organizations define a uniform way to audit and govern a modern DEVOPS AUTOMATED GOVERNANCE REFERENCE ARCHITECTURE | 11 delivery pipeline. </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3757869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865249"/>
          </a:xfrm>
        </p:spPr>
        <p:txBody>
          <a:bodyPr/>
          <a:lstStyle/>
          <a:p>
            <a:r>
              <a:rPr lang="en-GB" dirty="0"/>
              <a:t>Azure Boards - Pin Azure Boards reports to the dashboard</a:t>
            </a:r>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9" name="Picture 8">
            <a:extLst>
              <a:ext uri="{FF2B5EF4-FFF2-40B4-BE49-F238E27FC236}">
                <a16:creationId xmlns:a16="http://schemas.microsoft.com/office/drawing/2014/main" id="{7E0B459F-F059-4FA6-B9B6-BBEFD44C2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DCC768FF-4944-4A5B-9563-46C98F81F53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5" name="Picture 4" descr="A close up of a logo&#10;&#10;Description automatically generated">
            <a:extLst>
              <a:ext uri="{FF2B5EF4-FFF2-40B4-BE49-F238E27FC236}">
                <a16:creationId xmlns:a16="http://schemas.microsoft.com/office/drawing/2014/main" id="{6F8FA931-2559-4D4F-8D73-0E956C781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598" y="1203555"/>
            <a:ext cx="2683886" cy="1335200"/>
          </a:xfrm>
          <a:prstGeom prst="rect">
            <a:avLst/>
          </a:prstGeom>
        </p:spPr>
      </p:pic>
      <p:sp>
        <p:nvSpPr>
          <p:cNvPr id="12" name="Text Placeholder 2">
            <a:extLst>
              <a:ext uri="{FF2B5EF4-FFF2-40B4-BE49-F238E27FC236}">
                <a16:creationId xmlns:a16="http://schemas.microsoft.com/office/drawing/2014/main" id="{FC30CE81-1411-4764-B5F7-5DA149466D96}"/>
              </a:ext>
            </a:extLst>
          </p:cNvPr>
          <p:cNvSpPr txBox="1">
            <a:spLocks/>
          </p:cNvSpPr>
          <p:nvPr/>
        </p:nvSpPr>
        <p:spPr>
          <a:xfrm>
            <a:off x="426423" y="2688997"/>
            <a:ext cx="5138175" cy="86524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Azure Repos - </a:t>
            </a:r>
            <a:r>
              <a:rPr lang="en-GB" dirty="0"/>
              <a:t>Azure Repos app for Slack</a:t>
            </a:r>
          </a:p>
        </p:txBody>
      </p:sp>
      <p:pic>
        <p:nvPicPr>
          <p:cNvPr id="8" name="Picture 7" descr="A screenshot of a cell phone&#10;&#10;Description automatically generated">
            <a:extLst>
              <a:ext uri="{FF2B5EF4-FFF2-40B4-BE49-F238E27FC236}">
                <a16:creationId xmlns:a16="http://schemas.microsoft.com/office/drawing/2014/main" id="{399943CA-AFE7-4920-B196-13AAEEA9A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598" y="2656166"/>
            <a:ext cx="3550220" cy="4051738"/>
          </a:xfrm>
          <a:prstGeom prst="rect">
            <a:avLst/>
          </a:prstGeom>
        </p:spPr>
      </p:pic>
    </p:spTree>
    <p:extLst>
      <p:ext uri="{BB962C8B-B14F-4D97-AF65-F5344CB8AC3E}">
        <p14:creationId xmlns:p14="http://schemas.microsoft.com/office/powerpoint/2010/main" val="10231385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Automated Governance Tools - </a:t>
            </a:r>
            <a:r>
              <a:rPr lang="en-AU" dirty="0" err="1"/>
              <a:t>Grafeas</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3" name="Picture 2">
            <a:extLst>
              <a:ext uri="{FF2B5EF4-FFF2-40B4-BE49-F238E27FC236}">
                <a16:creationId xmlns:a16="http://schemas.microsoft.com/office/drawing/2014/main" id="{2CC2B68C-27B2-4E62-B078-EEA19FDB69F0}"/>
              </a:ext>
            </a:extLst>
          </p:cNvPr>
          <p:cNvPicPr>
            <a:picLocks noChangeAspect="1"/>
          </p:cNvPicPr>
          <p:nvPr/>
        </p:nvPicPr>
        <p:blipFill>
          <a:blip r:embed="rId4"/>
          <a:stretch>
            <a:fillRect/>
          </a:stretch>
        </p:blipFill>
        <p:spPr>
          <a:xfrm>
            <a:off x="2167757" y="1072591"/>
            <a:ext cx="8132223" cy="5146238"/>
          </a:xfrm>
          <a:prstGeom prst="rect">
            <a:avLst/>
          </a:prstGeom>
        </p:spPr>
      </p:pic>
    </p:spTree>
    <p:extLst>
      <p:ext uri="{BB962C8B-B14F-4D97-AF65-F5344CB8AC3E}">
        <p14:creationId xmlns:p14="http://schemas.microsoft.com/office/powerpoint/2010/main" val="543421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Automated Governance Tools - Capital One’s </a:t>
            </a:r>
            <a:r>
              <a:rPr lang="en-AU" dirty="0" err="1"/>
              <a:t>Hygieia</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7302A526-C1F0-42EB-BBDD-ED16DCA206E9}"/>
              </a:ext>
            </a:extLst>
          </p:cNvPr>
          <p:cNvPicPr>
            <a:picLocks noChangeAspect="1"/>
          </p:cNvPicPr>
          <p:nvPr/>
        </p:nvPicPr>
        <p:blipFill>
          <a:blip r:embed="rId4"/>
          <a:stretch>
            <a:fillRect/>
          </a:stretch>
        </p:blipFill>
        <p:spPr>
          <a:xfrm>
            <a:off x="3105934" y="1328964"/>
            <a:ext cx="6680314" cy="5000530"/>
          </a:xfrm>
          <a:prstGeom prst="rect">
            <a:avLst/>
          </a:prstGeom>
        </p:spPr>
      </p:pic>
    </p:spTree>
    <p:extLst>
      <p:ext uri="{BB962C8B-B14F-4D97-AF65-F5344CB8AC3E}">
        <p14:creationId xmlns:p14="http://schemas.microsoft.com/office/powerpoint/2010/main" val="6715797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Automated Governance Tools – The Model</a:t>
            </a:r>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B8F2E838-7FE4-47B9-8398-AFDB04CEEEB2}"/>
              </a:ext>
            </a:extLst>
          </p:cNvPr>
          <p:cNvPicPr>
            <a:picLocks noChangeAspect="1"/>
          </p:cNvPicPr>
          <p:nvPr/>
        </p:nvPicPr>
        <p:blipFill>
          <a:blip r:embed="rId4"/>
          <a:stretch>
            <a:fillRect/>
          </a:stretch>
        </p:blipFill>
        <p:spPr>
          <a:xfrm>
            <a:off x="2892260" y="1692185"/>
            <a:ext cx="6407479" cy="3473629"/>
          </a:xfrm>
          <a:prstGeom prst="rect">
            <a:avLst/>
          </a:prstGeom>
        </p:spPr>
      </p:pic>
    </p:spTree>
    <p:extLst>
      <p:ext uri="{BB962C8B-B14F-4D97-AF65-F5344CB8AC3E}">
        <p14:creationId xmlns:p14="http://schemas.microsoft.com/office/powerpoint/2010/main" val="29099798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Automated Governance Tools – A Sample Pipeline</a:t>
            </a:r>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3" name="Picture 2">
            <a:extLst>
              <a:ext uri="{FF2B5EF4-FFF2-40B4-BE49-F238E27FC236}">
                <a16:creationId xmlns:a16="http://schemas.microsoft.com/office/drawing/2014/main" id="{11B667B6-71B3-4946-BCCB-AB25BF7D2FEF}"/>
              </a:ext>
            </a:extLst>
          </p:cNvPr>
          <p:cNvPicPr>
            <a:picLocks noChangeAspect="1"/>
          </p:cNvPicPr>
          <p:nvPr/>
        </p:nvPicPr>
        <p:blipFill>
          <a:blip r:embed="rId4"/>
          <a:stretch>
            <a:fillRect/>
          </a:stretch>
        </p:blipFill>
        <p:spPr>
          <a:xfrm>
            <a:off x="3101821" y="2314517"/>
            <a:ext cx="5988358" cy="2228965"/>
          </a:xfrm>
          <a:prstGeom prst="rect">
            <a:avLst/>
          </a:prstGeom>
        </p:spPr>
      </p:pic>
    </p:spTree>
    <p:extLst>
      <p:ext uri="{BB962C8B-B14F-4D97-AF65-F5344CB8AC3E}">
        <p14:creationId xmlns:p14="http://schemas.microsoft.com/office/powerpoint/2010/main" val="40640994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a:xfrm>
            <a:off x="426424" y="222583"/>
            <a:ext cx="11336039" cy="739343"/>
          </a:xfrm>
        </p:spPr>
        <p:txBody>
          <a:bodyPr/>
          <a:lstStyle/>
          <a:p>
            <a:r>
              <a:rPr lang="en-AU" dirty="0"/>
              <a:t>Automated Governance Tools – Stage 1: Source Code Repository</a:t>
            </a:r>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pic>
        <p:nvPicPr>
          <p:cNvPr id="2" name="Picture 1">
            <a:extLst>
              <a:ext uri="{FF2B5EF4-FFF2-40B4-BE49-F238E27FC236}">
                <a16:creationId xmlns:a16="http://schemas.microsoft.com/office/drawing/2014/main" id="{B704B63A-6C75-4700-A585-6FDB56C01DD4}"/>
              </a:ext>
            </a:extLst>
          </p:cNvPr>
          <p:cNvPicPr>
            <a:picLocks noChangeAspect="1"/>
          </p:cNvPicPr>
          <p:nvPr/>
        </p:nvPicPr>
        <p:blipFill>
          <a:blip r:embed="rId4"/>
          <a:stretch>
            <a:fillRect/>
          </a:stretch>
        </p:blipFill>
        <p:spPr>
          <a:xfrm>
            <a:off x="3042743" y="1531800"/>
            <a:ext cx="6172201" cy="5007966"/>
          </a:xfrm>
          <a:prstGeom prst="rect">
            <a:avLst/>
          </a:prstGeom>
        </p:spPr>
      </p:pic>
    </p:spTree>
    <p:extLst>
      <p:ext uri="{BB962C8B-B14F-4D97-AF65-F5344CB8AC3E}">
        <p14:creationId xmlns:p14="http://schemas.microsoft.com/office/powerpoint/2010/main" val="25285475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 Governance Tools – Stage 1: Source Code Repository</a:t>
            </a:r>
          </a:p>
        </p:txBody>
      </p:sp>
      <p:sp>
        <p:nvSpPr>
          <p:cNvPr id="3" name="Content Placeholder 2">
            <a:extLst>
              <a:ext uri="{FF2B5EF4-FFF2-40B4-BE49-F238E27FC236}">
                <a16:creationId xmlns:a16="http://schemas.microsoft.com/office/drawing/2014/main" id="{A42091F4-5FD1-4AB4-B6FC-E69EFEBB74AD}"/>
              </a:ext>
            </a:extLst>
          </p:cNvPr>
          <p:cNvSpPr>
            <a:spLocks noGrp="1"/>
          </p:cNvSpPr>
          <p:nvPr>
            <p:ph idx="1"/>
          </p:nvPr>
        </p:nvSpPr>
        <p:spPr/>
        <p:txBody>
          <a:bodyPr>
            <a:normAutofit lnSpcReduction="10000"/>
          </a:bodyPr>
          <a:lstStyle/>
          <a:p>
            <a:r>
              <a:rPr lang="en-GB" dirty="0"/>
              <a:t>Input </a:t>
            </a:r>
          </a:p>
          <a:p>
            <a:pPr lvl="1"/>
            <a:r>
              <a:rPr lang="en-GB" dirty="0"/>
              <a:t>Request for change: A change in source code is initiated by a request for change; a request for change can be a new feature request, a bug fix request, or a request for refactoring or redesign. </a:t>
            </a:r>
          </a:p>
          <a:p>
            <a:r>
              <a:rPr lang="en-GB" dirty="0"/>
              <a:t>Output </a:t>
            </a:r>
          </a:p>
          <a:p>
            <a:pPr lvl="1"/>
            <a:r>
              <a:rPr lang="en-GB" dirty="0"/>
              <a:t>New version: A new version of the code base. In Git terms, it is the new SHA. </a:t>
            </a:r>
          </a:p>
          <a:p>
            <a:r>
              <a:rPr lang="en-GB" dirty="0"/>
              <a:t>Actors </a:t>
            </a:r>
          </a:p>
          <a:p>
            <a:pPr lvl="1"/>
            <a:r>
              <a:rPr lang="en-GB" dirty="0"/>
              <a:t>Code author: The person who is making the actual code change. </a:t>
            </a:r>
          </a:p>
          <a:p>
            <a:pPr lvl="1"/>
            <a:r>
              <a:rPr lang="en-GB" dirty="0"/>
              <a:t>Code reviewer: The person reviewing code changes. </a:t>
            </a:r>
          </a:p>
          <a:p>
            <a:pPr lvl="1"/>
            <a:r>
              <a:rPr lang="en-GB" dirty="0"/>
              <a:t>Repository admin: Also known as the owner(s) of the code repository, this person is also responsible for merging the code change to the main code branch.</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4120984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 Governance Tools – Stage 1: Source Code Repository</a:t>
            </a:r>
          </a:p>
        </p:txBody>
      </p:sp>
      <p:sp>
        <p:nvSpPr>
          <p:cNvPr id="3" name="Content Placeholder 2">
            <a:extLst>
              <a:ext uri="{FF2B5EF4-FFF2-40B4-BE49-F238E27FC236}">
                <a16:creationId xmlns:a16="http://schemas.microsoft.com/office/drawing/2014/main" id="{A42091F4-5FD1-4AB4-B6FC-E69EFEBB74AD}"/>
              </a:ext>
            </a:extLst>
          </p:cNvPr>
          <p:cNvSpPr>
            <a:spLocks noGrp="1"/>
          </p:cNvSpPr>
          <p:nvPr>
            <p:ph idx="1"/>
          </p:nvPr>
        </p:nvSpPr>
        <p:spPr/>
        <p:txBody>
          <a:bodyPr>
            <a:normAutofit fontScale="92500" lnSpcReduction="10000"/>
          </a:bodyPr>
          <a:lstStyle/>
          <a:p>
            <a:r>
              <a:rPr lang="en-GB" dirty="0"/>
              <a:t>Actions </a:t>
            </a:r>
          </a:p>
          <a:p>
            <a:pPr lvl="1"/>
            <a:r>
              <a:rPr lang="en-GB" dirty="0"/>
              <a:t>Code commit: The actual code change pushed to a temporary place (such as a fork or a branch). </a:t>
            </a:r>
          </a:p>
          <a:p>
            <a:pPr lvl="1"/>
            <a:r>
              <a:rPr lang="en-GB" dirty="0"/>
              <a:t>Code review: Peer reviewing code changes. •</a:t>
            </a:r>
          </a:p>
          <a:p>
            <a:pPr lvl="1"/>
            <a:r>
              <a:rPr lang="en-GB" dirty="0"/>
              <a:t>Change request: A request to merge the changed code to the main branch. In GitHub, this is called a pull request. </a:t>
            </a:r>
          </a:p>
          <a:p>
            <a:r>
              <a:rPr lang="en-GB" dirty="0"/>
              <a:t>Risks </a:t>
            </a:r>
          </a:p>
          <a:p>
            <a:pPr lvl="1"/>
            <a:r>
              <a:rPr lang="en-GB" dirty="0"/>
              <a:t>Unapproved changes: Unapproved and unreviewed changes may cause degraded and/or unwanted behaviour of the service. </a:t>
            </a:r>
          </a:p>
          <a:p>
            <a:pPr lvl="1"/>
            <a:r>
              <a:rPr lang="en-GB" dirty="0"/>
              <a:t>Untested changes: Code changes that are not tested may cause degraded and/ or unwanted behaviour of the service. </a:t>
            </a:r>
          </a:p>
          <a:p>
            <a:pPr lvl="1"/>
            <a:r>
              <a:rPr lang="en-GB" dirty="0"/>
              <a:t>Unapproved third-party dependency: Unapproved dependencies can introduce legal and security vulnerabilities in the software.</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143036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 Governance Tools – Stage 1: Source Code Repository</a:t>
            </a:r>
          </a:p>
        </p:txBody>
      </p:sp>
      <p:sp>
        <p:nvSpPr>
          <p:cNvPr id="3" name="Content Placeholder 2">
            <a:extLst>
              <a:ext uri="{FF2B5EF4-FFF2-40B4-BE49-F238E27FC236}">
                <a16:creationId xmlns:a16="http://schemas.microsoft.com/office/drawing/2014/main" id="{A42091F4-5FD1-4AB4-B6FC-E69EFEBB74AD}"/>
              </a:ext>
            </a:extLst>
          </p:cNvPr>
          <p:cNvSpPr>
            <a:spLocks noGrp="1"/>
          </p:cNvSpPr>
          <p:nvPr>
            <p:ph idx="1"/>
          </p:nvPr>
        </p:nvSpPr>
        <p:spPr/>
        <p:txBody>
          <a:bodyPr>
            <a:normAutofit/>
          </a:bodyPr>
          <a:lstStyle/>
          <a:p>
            <a:r>
              <a:rPr lang="en-GB" dirty="0"/>
              <a:t>Risks (</a:t>
            </a:r>
            <a:r>
              <a:rPr lang="en-GB" dirty="0" err="1"/>
              <a:t>cont</a:t>
            </a:r>
            <a:r>
              <a:rPr lang="en-GB" dirty="0"/>
              <a:t>)</a:t>
            </a:r>
          </a:p>
          <a:p>
            <a:pPr lvl="1"/>
            <a:r>
              <a:rPr lang="en-GB" dirty="0"/>
              <a:t>Sensitive information leakage: Accidentally including sensitive information (e.g., credentials, non-public customer information, system account details, etc.) in the source code can result in legal risk, security incidents, or data breach. </a:t>
            </a:r>
          </a:p>
          <a:p>
            <a:pPr lvl="1"/>
            <a:r>
              <a:rPr lang="en-GB" dirty="0"/>
              <a:t>Low quality code sent to production: Even though new code functions as expected, low quality code may cause operational issues, technical debts in terms of code manageability, extensibility, complexity, etc</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3770130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 Governance Tools – Stage 1: Source Code Repository</a:t>
            </a:r>
          </a:p>
        </p:txBody>
      </p:sp>
      <p:sp>
        <p:nvSpPr>
          <p:cNvPr id="3" name="Content Placeholder 2">
            <a:extLst>
              <a:ext uri="{FF2B5EF4-FFF2-40B4-BE49-F238E27FC236}">
                <a16:creationId xmlns:a16="http://schemas.microsoft.com/office/drawing/2014/main" id="{A42091F4-5FD1-4AB4-B6FC-E69EFEBB74AD}"/>
              </a:ext>
            </a:extLst>
          </p:cNvPr>
          <p:cNvSpPr>
            <a:spLocks noGrp="1"/>
          </p:cNvSpPr>
          <p:nvPr>
            <p:ph idx="1"/>
          </p:nvPr>
        </p:nvSpPr>
        <p:spPr/>
        <p:txBody>
          <a:bodyPr>
            <a:normAutofit fontScale="92500" lnSpcReduction="20000"/>
          </a:bodyPr>
          <a:lstStyle/>
          <a:p>
            <a:r>
              <a:rPr lang="en-GB" dirty="0"/>
              <a:t>Controls </a:t>
            </a:r>
          </a:p>
          <a:p>
            <a:pPr lvl="1"/>
            <a:r>
              <a:rPr lang="en-GB" dirty="0"/>
              <a:t>We consider a source control scheme that involves a single master branch and the use of feature branches to isolate and control code contributions. In order to merge the changes captured by a branch into master, it is typical to require that the code passes a number of checks.</a:t>
            </a:r>
          </a:p>
          <a:p>
            <a:pPr lvl="2"/>
            <a:r>
              <a:rPr lang="en-GB" dirty="0"/>
              <a:t>Peer-based code review (e.g., via GitHub Pull Requests) has been shown to have the greatest impact on code quality. </a:t>
            </a:r>
          </a:p>
          <a:p>
            <a:pPr lvl="2"/>
            <a:r>
              <a:rPr lang="en-GB" dirty="0"/>
              <a:t>Unit test coverage (e.g., via SonarQube) is typically tracked, as untested functionality tees up significant risk when refactoring, optimizing, or altering API usage. </a:t>
            </a:r>
          </a:p>
          <a:p>
            <a:pPr lvl="2"/>
            <a:r>
              <a:rPr lang="en-GB" dirty="0"/>
              <a:t>Clean dependencies (e.g., via </a:t>
            </a:r>
            <a:r>
              <a:rPr lang="en-GB" dirty="0" err="1"/>
              <a:t>Sonatype</a:t>
            </a:r>
            <a:r>
              <a:rPr lang="en-GB" dirty="0"/>
              <a:t> Nexus) refers to a check that opensource dependencies satisfy enterprise-level licensing guidelines and are free of known vulnerabilities.</a:t>
            </a:r>
          </a:p>
          <a:p>
            <a:pPr lvl="2"/>
            <a:r>
              <a:rPr lang="en-GB" dirty="0"/>
              <a:t>Information leakage analysis (e.g., via GitHub pre-commit hooks to grep for sensitive tokens) checks that passwords, access tokens, and other types of sensitive information are not being checked into a repository. </a:t>
            </a:r>
          </a:p>
          <a:p>
            <a:pPr lvl="2"/>
            <a:r>
              <a:rPr lang="en-GB" dirty="0"/>
              <a:t>Static code analysis (e.g., via </a:t>
            </a:r>
            <a:r>
              <a:rPr lang="en-GB" dirty="0" err="1"/>
              <a:t>MuseDev</a:t>
            </a:r>
            <a:r>
              <a:rPr lang="en-GB" dirty="0"/>
              <a:t>) involves statically scanning for performance, reliability, and security issues as part of the merge decision for new code</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1205007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t>Automated Governance Tools – And so on</a:t>
            </a:r>
          </a:p>
        </p:txBody>
      </p:sp>
      <p:sp>
        <p:nvSpPr>
          <p:cNvPr id="3" name="Content Placeholder 2">
            <a:extLst>
              <a:ext uri="{FF2B5EF4-FFF2-40B4-BE49-F238E27FC236}">
                <a16:creationId xmlns:a16="http://schemas.microsoft.com/office/drawing/2014/main" id="{A42091F4-5FD1-4AB4-B6FC-E69EFEBB74AD}"/>
              </a:ext>
            </a:extLst>
          </p:cNvPr>
          <p:cNvSpPr>
            <a:spLocks noGrp="1"/>
          </p:cNvSpPr>
          <p:nvPr>
            <p:ph idx="1"/>
          </p:nvPr>
        </p:nvSpPr>
        <p:spPr/>
        <p:txBody>
          <a:bodyPr>
            <a:normAutofit/>
          </a:bodyPr>
          <a:lstStyle/>
          <a:p>
            <a:r>
              <a:rPr lang="en-GB" dirty="0"/>
              <a:t>Repeat the above for all the stages of the pipeline</a:t>
            </a:r>
          </a:p>
          <a:p>
            <a:r>
              <a:rPr lang="en-GB" dirty="0"/>
              <a:t>Very </a:t>
            </a:r>
            <a:r>
              <a:rPr lang="en-GB" dirty="0" err="1"/>
              <a:t>very</a:t>
            </a:r>
            <a:r>
              <a:rPr lang="en-GB" dirty="0"/>
              <a:t> dry</a:t>
            </a:r>
          </a:p>
          <a:p>
            <a:pPr marL="0" indent="0" algn="ctr">
              <a:buNone/>
            </a:pPr>
            <a:r>
              <a:rPr lang="en-GB" dirty="0"/>
              <a:t>BUT</a:t>
            </a:r>
          </a:p>
          <a:p>
            <a:r>
              <a:rPr lang="en-AU" dirty="0"/>
              <a:t>Wil convince those members of your organisation that still refuse to automate because of a lack of governance </a:t>
            </a:r>
            <a:r>
              <a:rPr lang="en-AU" dirty="0">
                <a:sym typeface="Wingdings" panose="05000000000000000000" pitchFamily="2" charset="2"/>
              </a:rPr>
              <a:t> this will help to convince them</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150729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138175" cy="1424925"/>
          </a:xfrm>
        </p:spPr>
        <p:txBody>
          <a:bodyPr/>
          <a:lstStyle/>
          <a:p>
            <a:r>
              <a:rPr lang="en-GB" dirty="0"/>
              <a:t>Azure </a:t>
            </a:r>
            <a:r>
              <a:rPr lang="en-GB" dirty="0" err="1"/>
              <a:t>Artifacts</a:t>
            </a:r>
            <a:r>
              <a:rPr lang="en-GB" dirty="0"/>
              <a:t> - Configure </a:t>
            </a:r>
            <a:r>
              <a:rPr lang="en-GB" dirty="0" err="1"/>
              <a:t>upstreams</a:t>
            </a:r>
            <a:r>
              <a:rPr lang="en-GB" dirty="0"/>
              <a:t> in different organizations within an AAD tenant - </a:t>
            </a:r>
            <a:r>
              <a:rPr lang="en-GB" dirty="0">
                <a:hlinkClick r:id="rId3"/>
              </a:rPr>
              <a:t>link</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9" name="Picture 8">
            <a:extLst>
              <a:ext uri="{FF2B5EF4-FFF2-40B4-BE49-F238E27FC236}">
                <a16:creationId xmlns:a16="http://schemas.microsoft.com/office/drawing/2014/main" id="{E5CE2013-46D9-4F17-A34F-AFD03A82B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10" name="Rectangle 9">
            <a:extLst>
              <a:ext uri="{FF2B5EF4-FFF2-40B4-BE49-F238E27FC236}">
                <a16:creationId xmlns:a16="http://schemas.microsoft.com/office/drawing/2014/main" id="{973656FD-8B6E-4CDA-B326-75782C300A0A}"/>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13" name="Text Placeholder 2">
            <a:extLst>
              <a:ext uri="{FF2B5EF4-FFF2-40B4-BE49-F238E27FC236}">
                <a16:creationId xmlns:a16="http://schemas.microsoft.com/office/drawing/2014/main" id="{87DDA483-1EF6-46A2-B57F-BBB7FC325ACD}"/>
              </a:ext>
            </a:extLst>
          </p:cNvPr>
          <p:cNvSpPr txBox="1">
            <a:spLocks/>
          </p:cNvSpPr>
          <p:nvPr/>
        </p:nvSpPr>
        <p:spPr>
          <a:xfrm>
            <a:off x="426424" y="2505327"/>
            <a:ext cx="5138175" cy="1664652"/>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a:t>
            </a:r>
            <a:r>
              <a:rPr lang="en-GB" dirty="0" err="1"/>
              <a:t>Artifacts</a:t>
            </a:r>
            <a:r>
              <a:rPr lang="en-GB" dirty="0"/>
              <a:t> - Use the Python Credential Provider (preview) to authenticate pip and twine with Azure </a:t>
            </a:r>
            <a:r>
              <a:rPr lang="en-GB" dirty="0" err="1"/>
              <a:t>Artifacts</a:t>
            </a:r>
            <a:r>
              <a:rPr lang="en-GB" dirty="0"/>
              <a:t> feeds</a:t>
            </a:r>
            <a:endParaRPr lang="en-AU" dirty="0"/>
          </a:p>
        </p:txBody>
      </p:sp>
      <p:sp>
        <p:nvSpPr>
          <p:cNvPr id="14" name="Text Placeholder 2">
            <a:extLst>
              <a:ext uri="{FF2B5EF4-FFF2-40B4-BE49-F238E27FC236}">
                <a16:creationId xmlns:a16="http://schemas.microsoft.com/office/drawing/2014/main" id="{FD04B1DD-B1F6-435D-97B0-9D3F0801E221}"/>
              </a:ext>
            </a:extLst>
          </p:cNvPr>
          <p:cNvSpPr txBox="1">
            <a:spLocks/>
          </p:cNvSpPr>
          <p:nvPr/>
        </p:nvSpPr>
        <p:spPr>
          <a:xfrm>
            <a:off x="426424" y="4263770"/>
            <a:ext cx="5138175" cy="915741"/>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Pipelines caching improvements</a:t>
            </a:r>
            <a:endParaRPr lang="en-AU" dirty="0"/>
          </a:p>
        </p:txBody>
      </p:sp>
      <p:pic>
        <p:nvPicPr>
          <p:cNvPr id="2" name="Picture 1">
            <a:extLst>
              <a:ext uri="{FF2B5EF4-FFF2-40B4-BE49-F238E27FC236}">
                <a16:creationId xmlns:a16="http://schemas.microsoft.com/office/drawing/2014/main" id="{D2F1C270-B6FD-4811-B050-79976BEB4971}"/>
              </a:ext>
            </a:extLst>
          </p:cNvPr>
          <p:cNvPicPr>
            <a:picLocks noChangeAspect="1"/>
          </p:cNvPicPr>
          <p:nvPr/>
        </p:nvPicPr>
        <p:blipFill>
          <a:blip r:embed="rId5"/>
          <a:stretch>
            <a:fillRect/>
          </a:stretch>
        </p:blipFill>
        <p:spPr>
          <a:xfrm>
            <a:off x="5564599" y="4263770"/>
            <a:ext cx="6305874" cy="1911448"/>
          </a:xfrm>
          <a:prstGeom prst="rect">
            <a:avLst/>
          </a:prstGeom>
        </p:spPr>
      </p:pic>
    </p:spTree>
    <p:extLst>
      <p:ext uri="{BB962C8B-B14F-4D97-AF65-F5344CB8AC3E}">
        <p14:creationId xmlns:p14="http://schemas.microsoft.com/office/powerpoint/2010/main" val="4596490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8CEF2-B403-444E-8543-5C0846579397}"/>
              </a:ext>
            </a:extLst>
          </p:cNvPr>
          <p:cNvSpPr>
            <a:spLocks noGrp="1"/>
          </p:cNvSpPr>
          <p:nvPr>
            <p:ph type="body" sz="quarter" idx="10"/>
          </p:nvPr>
        </p:nvSpPr>
        <p:spPr>
          <a:xfrm>
            <a:off x="426424" y="1144854"/>
            <a:ext cx="5138175" cy="3813094"/>
          </a:xfrm>
        </p:spPr>
        <p:txBody>
          <a:bodyPr/>
          <a:lstStyle/>
          <a:p>
            <a:r>
              <a:rPr lang="en-AU" dirty="0">
                <a:hlinkClick r:id="rId3"/>
              </a:rPr>
              <a:t>August 12 2019</a:t>
            </a:r>
          </a:p>
          <a:p>
            <a:r>
              <a:rPr lang="en-AU" dirty="0">
                <a:hlinkClick r:id="rId3"/>
              </a:rPr>
              <a:t>September 3 2019</a:t>
            </a:r>
          </a:p>
          <a:p>
            <a:r>
              <a:rPr lang="en-AU" dirty="0">
                <a:hlinkClick r:id="rId3"/>
              </a:rPr>
              <a:t>September 23 2019</a:t>
            </a:r>
          </a:p>
          <a:p>
            <a:r>
              <a:rPr lang="en-AU" dirty="0">
                <a:hlinkClick r:id="rId3"/>
              </a:rPr>
              <a:t>DORA State Of DevOps 2019</a:t>
            </a:r>
          </a:p>
          <a:p>
            <a:r>
              <a:rPr lang="en-AU" dirty="0">
                <a:hlinkClick r:id="rId3"/>
              </a:rPr>
              <a:t>Google Cloud DevOps</a:t>
            </a:r>
          </a:p>
          <a:p>
            <a:r>
              <a:rPr lang="en-AU" dirty="0">
                <a:hlinkClick r:id="rId3"/>
              </a:rPr>
              <a:t>The Unicorn Project</a:t>
            </a:r>
          </a:p>
          <a:p>
            <a:r>
              <a:rPr lang="en-AU" dirty="0" err="1">
                <a:hlinkClick r:id="rId4"/>
              </a:rPr>
              <a:t>Grafeas</a:t>
            </a:r>
            <a:endParaRPr lang="en-AU" dirty="0">
              <a:hlinkClick r:id="rId3"/>
            </a:endParaRPr>
          </a:p>
          <a:p>
            <a:r>
              <a:rPr lang="en-AU" dirty="0">
                <a:hlinkClick r:id="rId3"/>
              </a:rPr>
              <a:t>Capital One’s </a:t>
            </a:r>
            <a:r>
              <a:rPr lang="en-AU" dirty="0" err="1">
                <a:hlinkClick r:id="rId3"/>
              </a:rPr>
              <a:t>Hygieia</a:t>
            </a:r>
            <a:endParaRPr lang="en-AU" dirty="0">
              <a:hlinkClick r:id="rId3"/>
            </a:endParaRPr>
          </a:p>
        </p:txBody>
      </p:sp>
      <p:sp>
        <p:nvSpPr>
          <p:cNvPr id="4" name="Title 3">
            <a:extLst>
              <a:ext uri="{FF2B5EF4-FFF2-40B4-BE49-F238E27FC236}">
                <a16:creationId xmlns:a16="http://schemas.microsoft.com/office/drawing/2014/main" id="{197A6EB4-2AD2-4EE3-856F-35AA283D691E}"/>
              </a:ext>
            </a:extLst>
          </p:cNvPr>
          <p:cNvSpPr>
            <a:spLocks noGrp="1"/>
          </p:cNvSpPr>
          <p:nvPr>
            <p:ph type="title"/>
          </p:nvPr>
        </p:nvSpPr>
        <p:spPr/>
        <p:txBody>
          <a:bodyPr/>
          <a:lstStyle/>
          <a:p>
            <a:r>
              <a:rPr lang="en-US" dirty="0"/>
              <a:t>Links</a:t>
            </a:r>
            <a:endParaRPr lang="en-AU" dirty="0"/>
          </a:p>
        </p:txBody>
      </p:sp>
      <p:pic>
        <p:nvPicPr>
          <p:cNvPr id="5" name="Online Image Placeholder 4" descr="A screenshot of a social media post&#10;&#10;Description automatically generated">
            <a:extLst>
              <a:ext uri="{FF2B5EF4-FFF2-40B4-BE49-F238E27FC236}">
                <a16:creationId xmlns:a16="http://schemas.microsoft.com/office/drawing/2014/main" id="{1C028DE9-705F-4A7D-92C5-8C1AA385EE77}"/>
              </a:ext>
            </a:extLst>
          </p:cNvPr>
          <p:cNvPicPr>
            <a:picLocks noGrp="1" noChangeAspect="1"/>
          </p:cNvPicPr>
          <p:nvPr>
            <p:ph type="clipArt" sz="quarter" idx="11"/>
          </p:nvPr>
        </p:nvPicPr>
        <p:blipFill>
          <a:blip r:embed="rId5">
            <a:extLst>
              <a:ext uri="{28A0092B-C50C-407E-A947-70E740481C1C}">
                <a14:useLocalDpi xmlns:a14="http://schemas.microsoft.com/office/drawing/2010/main" val="0"/>
              </a:ext>
            </a:extLst>
          </a:blip>
          <a:stretch>
            <a:fillRect/>
          </a:stretch>
        </p:blipFill>
        <p:spPr>
          <a:xfrm>
            <a:off x="5982375" y="1479185"/>
            <a:ext cx="5780088" cy="3203978"/>
          </a:xfrm>
          <a:prstGeom prst="rect">
            <a:avLst/>
          </a:prstGeom>
        </p:spPr>
      </p:pic>
      <p:pic>
        <p:nvPicPr>
          <p:cNvPr id="7" name="Picture 6">
            <a:extLst>
              <a:ext uri="{FF2B5EF4-FFF2-40B4-BE49-F238E27FC236}">
                <a16:creationId xmlns:a16="http://schemas.microsoft.com/office/drawing/2014/main" id="{9CA31244-8EAB-4CF5-B0EF-DCE103AAFE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2FEEDC2C-15D2-4A4F-9E52-9C8466400E28}"/>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Tree>
    <p:extLst>
      <p:ext uri="{BB962C8B-B14F-4D97-AF65-F5344CB8AC3E}">
        <p14:creationId xmlns:p14="http://schemas.microsoft.com/office/powerpoint/2010/main" val="65223973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D4F6BD-1D1E-4240-94BD-19DE1506B0BC}"/>
              </a:ext>
            </a:extLst>
          </p:cNvPr>
          <p:cNvSpPr>
            <a:spLocks noGrp="1"/>
          </p:cNvSpPr>
          <p:nvPr>
            <p:ph type="body" sz="quarter" idx="10"/>
          </p:nvPr>
        </p:nvSpPr>
        <p:spPr>
          <a:xfrm>
            <a:off x="426424" y="1144854"/>
            <a:ext cx="11606111" cy="5540561"/>
          </a:xfrm>
        </p:spPr>
        <p:txBody>
          <a:bodyPr/>
          <a:lstStyle/>
          <a:p>
            <a:r>
              <a:rPr lang="en-AU" dirty="0">
                <a:hlinkClick r:id="rId3"/>
              </a:rPr>
              <a:t>Azure DevOps Podcast</a:t>
            </a:r>
            <a:endParaRPr lang="en-AU" dirty="0"/>
          </a:p>
          <a:p>
            <a:r>
              <a:rPr lang="en-AU" dirty="0">
                <a:hlinkClick r:id="rId4"/>
              </a:rPr>
              <a:t>Radio TFS</a:t>
            </a:r>
            <a:endParaRPr lang="en-AU" dirty="0"/>
          </a:p>
          <a:p>
            <a:r>
              <a:rPr lang="en-AU" dirty="0">
                <a:hlinkClick r:id="rId5"/>
              </a:rPr>
              <a:t>DevOps Chats</a:t>
            </a:r>
            <a:endParaRPr lang="en-AU" dirty="0"/>
          </a:p>
          <a:p>
            <a:r>
              <a:rPr lang="en-AU" dirty="0">
                <a:hlinkClick r:id="rId6"/>
              </a:rPr>
              <a:t>Devops.fm</a:t>
            </a:r>
            <a:endParaRPr lang="en-AU" dirty="0"/>
          </a:p>
          <a:p>
            <a:r>
              <a:rPr lang="en-AU" dirty="0">
                <a:hlinkClick r:id="rId7"/>
              </a:rPr>
              <a:t>All Things GIT</a:t>
            </a:r>
            <a:endParaRPr lang="en-AU" dirty="0"/>
          </a:p>
          <a:p>
            <a:r>
              <a:rPr lang="en-AU" dirty="0">
                <a:hlinkClick r:id="rId8"/>
              </a:rPr>
              <a:t>DevOps Radio</a:t>
            </a:r>
            <a:endParaRPr lang="en-AU" dirty="0"/>
          </a:p>
          <a:p>
            <a:r>
              <a:rPr lang="en-AU" dirty="0">
                <a:hlinkClick r:id="rId9"/>
              </a:rPr>
              <a:t>DevOps and Docker</a:t>
            </a:r>
            <a:endParaRPr lang="en-AU" dirty="0"/>
          </a:p>
          <a:p>
            <a:r>
              <a:rPr lang="en-AU" dirty="0">
                <a:hlinkClick r:id="rId10"/>
              </a:rPr>
              <a:t>Arrested DevOps</a:t>
            </a:r>
            <a:endParaRPr lang="en-AU" dirty="0"/>
          </a:p>
          <a:p>
            <a:endParaRPr lang="en-AU" dirty="0"/>
          </a:p>
        </p:txBody>
      </p:sp>
      <p:sp>
        <p:nvSpPr>
          <p:cNvPr id="4" name="Title 3">
            <a:extLst>
              <a:ext uri="{FF2B5EF4-FFF2-40B4-BE49-F238E27FC236}">
                <a16:creationId xmlns:a16="http://schemas.microsoft.com/office/drawing/2014/main" id="{5CF68754-759D-425D-ACA5-F46072411722}"/>
              </a:ext>
            </a:extLst>
          </p:cNvPr>
          <p:cNvSpPr>
            <a:spLocks noGrp="1"/>
          </p:cNvSpPr>
          <p:nvPr>
            <p:ph type="title"/>
          </p:nvPr>
        </p:nvSpPr>
        <p:spPr/>
        <p:txBody>
          <a:bodyPr/>
          <a:lstStyle/>
          <a:p>
            <a:r>
              <a:rPr lang="en-AU"/>
              <a:t>DevOps Podcasts</a:t>
            </a:r>
            <a:endParaRPr lang="en-AU" dirty="0"/>
          </a:p>
        </p:txBody>
      </p:sp>
    </p:spTree>
    <p:extLst>
      <p:ext uri="{BB962C8B-B14F-4D97-AF65-F5344CB8AC3E}">
        <p14:creationId xmlns:p14="http://schemas.microsoft.com/office/powerpoint/2010/main" val="12100685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5"/>
            <a:ext cx="9899990" cy="483224"/>
          </a:xfrm>
        </p:spPr>
        <p:txBody>
          <a:bodyPr/>
          <a:lstStyle/>
          <a:p>
            <a:r>
              <a:rPr lang="en-GB" dirty="0"/>
              <a:t>Azure Pipelines - Increase in gates timeout limit and frequency</a:t>
            </a:r>
          </a:p>
          <a:p>
            <a:endParaRPr lang="en-GB" dirty="0"/>
          </a:p>
          <a:p>
            <a:endParaRPr lang="en-GB" dirty="0"/>
          </a:p>
          <a:p>
            <a:endParaRPr lang="en-GB" dirty="0"/>
          </a:p>
          <a:p>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6" name="Text Placeholder 2">
            <a:extLst>
              <a:ext uri="{FF2B5EF4-FFF2-40B4-BE49-F238E27FC236}">
                <a16:creationId xmlns:a16="http://schemas.microsoft.com/office/drawing/2014/main" id="{4C5ED15F-C3DE-4F03-9EDB-5533D60DD037}"/>
              </a:ext>
            </a:extLst>
          </p:cNvPr>
          <p:cNvSpPr txBox="1">
            <a:spLocks/>
          </p:cNvSpPr>
          <p:nvPr/>
        </p:nvSpPr>
        <p:spPr>
          <a:xfrm>
            <a:off x="426424" y="1917366"/>
            <a:ext cx="4799845" cy="109384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New build image template for </a:t>
            </a:r>
            <a:r>
              <a:rPr lang="en-GB" dirty="0" err="1"/>
              <a:t>Dockerfile</a:t>
            </a:r>
            <a:endParaRPr lang="en-GB" dirty="0"/>
          </a:p>
          <a:p>
            <a:endParaRPr lang="en-GB" dirty="0"/>
          </a:p>
          <a:p>
            <a:endParaRPr lang="en-GB" dirty="0"/>
          </a:p>
          <a:p>
            <a:endParaRPr lang="en-GB" dirty="0"/>
          </a:p>
          <a:p>
            <a:endParaRPr lang="en-AU" dirty="0"/>
          </a:p>
        </p:txBody>
      </p:sp>
      <p:pic>
        <p:nvPicPr>
          <p:cNvPr id="10" name="Picture 9" descr="A screenshot of a cell phone&#10;&#10;Description automatically generated">
            <a:extLst>
              <a:ext uri="{FF2B5EF4-FFF2-40B4-BE49-F238E27FC236}">
                <a16:creationId xmlns:a16="http://schemas.microsoft.com/office/drawing/2014/main" id="{D9EFDE9D-A6B4-478A-96DA-009B203A4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441" y="1989827"/>
            <a:ext cx="6119328" cy="1620475"/>
          </a:xfrm>
          <a:prstGeom prst="rect">
            <a:avLst/>
          </a:prstGeom>
        </p:spPr>
      </p:pic>
      <p:sp>
        <p:nvSpPr>
          <p:cNvPr id="11" name="Text Placeholder 2">
            <a:extLst>
              <a:ext uri="{FF2B5EF4-FFF2-40B4-BE49-F238E27FC236}">
                <a16:creationId xmlns:a16="http://schemas.microsoft.com/office/drawing/2014/main" id="{987F7A61-7BA7-4E01-8A78-952EA807DBA5}"/>
              </a:ext>
            </a:extLst>
          </p:cNvPr>
          <p:cNvSpPr txBox="1">
            <a:spLocks/>
          </p:cNvSpPr>
          <p:nvPr/>
        </p:nvSpPr>
        <p:spPr>
          <a:xfrm>
            <a:off x="426424" y="4123430"/>
            <a:ext cx="4799845" cy="109384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Arguments input in Docker Compose task</a:t>
            </a:r>
          </a:p>
          <a:p>
            <a:endParaRPr lang="en-GB" dirty="0"/>
          </a:p>
          <a:p>
            <a:endParaRPr lang="en-GB" dirty="0"/>
          </a:p>
          <a:p>
            <a:endParaRPr lang="en-GB" dirty="0"/>
          </a:p>
          <a:p>
            <a:endParaRPr lang="en-AU" dirty="0"/>
          </a:p>
        </p:txBody>
      </p:sp>
      <p:pic>
        <p:nvPicPr>
          <p:cNvPr id="13" name="Picture 12" descr="A screenshot of a cell phone&#10;&#10;Description automatically generated">
            <a:extLst>
              <a:ext uri="{FF2B5EF4-FFF2-40B4-BE49-F238E27FC236}">
                <a16:creationId xmlns:a16="http://schemas.microsoft.com/office/drawing/2014/main" id="{938FD729-BEB4-41D7-B151-901CC8D3F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419" y="4100473"/>
            <a:ext cx="5802647" cy="2442217"/>
          </a:xfrm>
          <a:prstGeom prst="rect">
            <a:avLst/>
          </a:prstGeom>
        </p:spPr>
      </p:pic>
    </p:spTree>
    <p:extLst>
      <p:ext uri="{BB962C8B-B14F-4D97-AF65-F5344CB8AC3E}">
        <p14:creationId xmlns:p14="http://schemas.microsoft.com/office/powerpoint/2010/main" val="9734272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C28D53-1C1C-40D9-9E34-66DD055EE352}"/>
              </a:ext>
            </a:extLst>
          </p:cNvPr>
          <p:cNvSpPr>
            <a:spLocks noGrp="1"/>
          </p:cNvSpPr>
          <p:nvPr>
            <p:ph type="body" sz="quarter" idx="10"/>
          </p:nvPr>
        </p:nvSpPr>
        <p:spPr>
          <a:xfrm>
            <a:off x="426424" y="1144854"/>
            <a:ext cx="5416236" cy="1101731"/>
          </a:xfrm>
        </p:spPr>
        <p:txBody>
          <a:bodyPr/>
          <a:lstStyle/>
          <a:p>
            <a:r>
              <a:rPr lang="en-GB" dirty="0"/>
              <a:t>Azure Pipelines – Fix warning in large test attachments</a:t>
            </a:r>
            <a:endParaRPr lang="en-AU" dirty="0"/>
          </a:p>
        </p:txBody>
      </p:sp>
      <p:sp>
        <p:nvSpPr>
          <p:cNvPr id="4" name="Title 3">
            <a:extLst>
              <a:ext uri="{FF2B5EF4-FFF2-40B4-BE49-F238E27FC236}">
                <a16:creationId xmlns:a16="http://schemas.microsoft.com/office/drawing/2014/main" id="{71AD86E1-F76A-4112-9EC9-A0D341A7FEFF}"/>
              </a:ext>
            </a:extLst>
          </p:cNvPr>
          <p:cNvSpPr>
            <a:spLocks noGrp="1"/>
          </p:cNvSpPr>
          <p:nvPr>
            <p:ph type="title"/>
          </p:nvPr>
        </p:nvSpPr>
        <p:spPr/>
        <p:txBody>
          <a:bodyPr/>
          <a:lstStyle/>
          <a:p>
            <a:r>
              <a:rPr lang="en-AU" dirty="0">
                <a:solidFill>
                  <a:srgbClr val="554CC7"/>
                </a:solidFill>
              </a:rPr>
              <a:t>August 12</a:t>
            </a:r>
            <a:r>
              <a:rPr lang="en-AU" baseline="30000" dirty="0">
                <a:solidFill>
                  <a:srgbClr val="554CC7"/>
                </a:solidFill>
              </a:rPr>
              <a:t>th</a:t>
            </a:r>
            <a:r>
              <a:rPr lang="en-AU" dirty="0">
                <a:solidFill>
                  <a:srgbClr val="554CC7"/>
                </a:solidFill>
              </a:rPr>
              <a:t> 2019 – Sprint 156</a:t>
            </a:r>
            <a:endParaRPr lang="en-AU" dirty="0"/>
          </a:p>
        </p:txBody>
      </p:sp>
      <p:pic>
        <p:nvPicPr>
          <p:cNvPr id="7" name="Picture 6">
            <a:extLst>
              <a:ext uri="{FF2B5EF4-FFF2-40B4-BE49-F238E27FC236}">
                <a16:creationId xmlns:a16="http://schemas.microsoft.com/office/drawing/2014/main" id="{39A27EE9-5163-41BF-A141-69288D33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202" y="6329494"/>
            <a:ext cx="805128" cy="378410"/>
          </a:xfrm>
          <a:prstGeom prst="rect">
            <a:avLst/>
          </a:prstGeom>
        </p:spPr>
      </p:pic>
      <p:sp>
        <p:nvSpPr>
          <p:cNvPr id="8" name="Rectangle 7">
            <a:extLst>
              <a:ext uri="{FF2B5EF4-FFF2-40B4-BE49-F238E27FC236}">
                <a16:creationId xmlns:a16="http://schemas.microsoft.com/office/drawing/2014/main" id="{A85A551E-9467-4D3F-9622-9F745A3534FE}"/>
              </a:ext>
            </a:extLst>
          </p:cNvPr>
          <p:cNvSpPr/>
          <p:nvPr/>
        </p:nvSpPr>
        <p:spPr>
          <a:xfrm>
            <a:off x="79913" y="6329494"/>
            <a:ext cx="3026021" cy="369332"/>
          </a:xfrm>
          <a:prstGeom prst="rect">
            <a:avLst/>
          </a:prstGeom>
        </p:spPr>
        <p:txBody>
          <a:bodyPr wrap="none">
            <a:spAutoFit/>
          </a:bodyPr>
          <a:lstStyle/>
          <a:p>
            <a:r>
              <a:rPr lang="en-US" dirty="0"/>
              <a:t>#</a:t>
            </a:r>
            <a:r>
              <a:rPr lang="en-US" dirty="0" err="1"/>
              <a:t>BrisAzDevOps</a:t>
            </a:r>
            <a:r>
              <a:rPr lang="en-US" dirty="0"/>
              <a:t> #</a:t>
            </a:r>
            <a:r>
              <a:rPr lang="en-US" dirty="0" err="1"/>
              <a:t>AzureDevOps</a:t>
            </a:r>
            <a:endParaRPr lang="en-US" dirty="0"/>
          </a:p>
        </p:txBody>
      </p:sp>
      <p:sp>
        <p:nvSpPr>
          <p:cNvPr id="9" name="Text Placeholder 2">
            <a:extLst>
              <a:ext uri="{FF2B5EF4-FFF2-40B4-BE49-F238E27FC236}">
                <a16:creationId xmlns:a16="http://schemas.microsoft.com/office/drawing/2014/main" id="{DB4A5CA0-17F8-46E4-93C3-51F3EF3866A6}"/>
              </a:ext>
            </a:extLst>
          </p:cNvPr>
          <p:cNvSpPr txBox="1">
            <a:spLocks/>
          </p:cNvSpPr>
          <p:nvPr/>
        </p:nvSpPr>
        <p:spPr>
          <a:xfrm>
            <a:off x="426424" y="4611414"/>
            <a:ext cx="5416236" cy="1213945"/>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Azure Pipelines - Updates to hosted pipelines images</a:t>
            </a:r>
            <a:endParaRPr lang="en-AU" dirty="0"/>
          </a:p>
        </p:txBody>
      </p:sp>
      <p:pic>
        <p:nvPicPr>
          <p:cNvPr id="5" name="Picture 4" descr="A screenshot of a computer screen&#10;&#10;Description automatically generated">
            <a:extLst>
              <a:ext uri="{FF2B5EF4-FFF2-40B4-BE49-F238E27FC236}">
                <a16:creationId xmlns:a16="http://schemas.microsoft.com/office/drawing/2014/main" id="{36B96CD2-CFFC-44EB-B59F-84504051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660" y="1199624"/>
            <a:ext cx="6070452" cy="2907655"/>
          </a:xfrm>
          <a:prstGeom prst="rect">
            <a:avLst/>
          </a:prstGeom>
        </p:spPr>
      </p:pic>
    </p:spTree>
    <p:extLst>
      <p:ext uri="{BB962C8B-B14F-4D97-AF65-F5344CB8AC3E}">
        <p14:creationId xmlns:p14="http://schemas.microsoft.com/office/powerpoint/2010/main" val="214501855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5065</Words>
  <Application>Microsoft Office PowerPoint</Application>
  <PresentationFormat>Widescreen</PresentationFormat>
  <Paragraphs>458</Paragraphs>
  <Slides>71</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Calibri Light</vt:lpstr>
      <vt:lpstr>Segoe UI</vt:lpstr>
      <vt:lpstr>SFMono-Regular</vt:lpstr>
      <vt:lpstr>Wingdings</vt:lpstr>
      <vt:lpstr>Office Theme</vt:lpstr>
      <vt:lpstr>Azure DevOps  What’s New</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August 12th 2019 – Sprint 156</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3rd 2019 – Sprint 157</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September 23 2019 – Sprint 158</vt:lpstr>
      <vt:lpstr>DORA State Of  DevOps – Some  Observations</vt:lpstr>
      <vt:lpstr>PowerPoint Presentation</vt:lpstr>
      <vt:lpstr>PowerPoint Presentation</vt:lpstr>
      <vt:lpstr>DORA State Of DevOps</vt:lpstr>
      <vt:lpstr>PowerPoint Presentation</vt:lpstr>
      <vt:lpstr>DORA State Of DevOps</vt:lpstr>
      <vt:lpstr>DORA State Of DevOps</vt:lpstr>
      <vt:lpstr>DORA State Of DevOps</vt:lpstr>
      <vt:lpstr>DORA State Of DevOps</vt:lpstr>
      <vt:lpstr>DORA State Of DevOps</vt:lpstr>
      <vt:lpstr>DORA State Of DevOps</vt:lpstr>
      <vt:lpstr>DORA State Of DevOps</vt:lpstr>
      <vt:lpstr>DORA State Of DevOps - How do you improve at DevOps?</vt:lpstr>
      <vt:lpstr>DORA State Of DevOps - How do you improve at DevOps?</vt:lpstr>
      <vt:lpstr>Googles DevOps Site</vt:lpstr>
      <vt:lpstr>The Unicorn Project – Book and Resources</vt:lpstr>
      <vt:lpstr>Automated-Governance – A Reference Architecture</vt:lpstr>
      <vt:lpstr>Automated Governance Tools - Grafeas</vt:lpstr>
      <vt:lpstr>Automated Governance Tools - Capital One’s Hygieia</vt:lpstr>
      <vt:lpstr>Automated Governance Tools – The Model</vt:lpstr>
      <vt:lpstr>Automated Governance Tools – A Sample Pipeline</vt:lpstr>
      <vt:lpstr>Automated Governance Tools – Stage 1: Source Code Repository</vt:lpstr>
      <vt:lpstr>Automated Governance Tools – Stage 1: Source Code Repository</vt:lpstr>
      <vt:lpstr>Automated Governance Tools – Stage 1: Source Code Repository</vt:lpstr>
      <vt:lpstr>Automated Governance Tools – Stage 1: Source Code Repository</vt:lpstr>
      <vt:lpstr>Automated Governance Tools – Stage 1: Source Code Repository</vt:lpstr>
      <vt:lpstr>Automated Governance Tools – And so on</vt:lpstr>
      <vt:lpstr>Links</vt:lpstr>
      <vt:lpstr>DevOps Podcasts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What’s New</dc:title>
  <dc:creator>Richard Angus</dc:creator>
  <cp:lastModifiedBy>Richard Angus</cp:lastModifiedBy>
  <cp:revision>1</cp:revision>
  <dcterms:created xsi:type="dcterms:W3CDTF">2019-08-01T10:03:06Z</dcterms:created>
  <dcterms:modified xsi:type="dcterms:W3CDTF">2019-10-04T04:58:03Z</dcterms:modified>
</cp:coreProperties>
</file>